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4"/>
  </p:notesMasterIdLst>
  <p:handoutMasterIdLst>
    <p:handoutMasterId r:id="rId45"/>
  </p:handoutMasterIdLst>
  <p:sldIdLst>
    <p:sldId id="6917" r:id="rId3"/>
    <p:sldId id="6776" r:id="rId4"/>
    <p:sldId id="6768" r:id="rId5"/>
    <p:sldId id="6766" r:id="rId6"/>
    <p:sldId id="6767" r:id="rId7"/>
    <p:sldId id="6769" r:id="rId8"/>
    <p:sldId id="6771" r:id="rId9"/>
    <p:sldId id="6770" r:id="rId10"/>
    <p:sldId id="6772" r:id="rId11"/>
    <p:sldId id="6777" r:id="rId12"/>
    <p:sldId id="6924" r:id="rId13"/>
    <p:sldId id="6778" r:id="rId14"/>
    <p:sldId id="6779" r:id="rId15"/>
    <p:sldId id="6780" r:id="rId16"/>
    <p:sldId id="6781" r:id="rId17"/>
    <p:sldId id="6782" r:id="rId18"/>
    <p:sldId id="6783" r:id="rId19"/>
    <p:sldId id="6784" r:id="rId20"/>
    <p:sldId id="6925" r:id="rId21"/>
    <p:sldId id="6785" r:id="rId22"/>
    <p:sldId id="6786" r:id="rId23"/>
    <p:sldId id="6915" r:id="rId24"/>
    <p:sldId id="6787" r:id="rId25"/>
    <p:sldId id="6788" r:id="rId26"/>
    <p:sldId id="6904" r:id="rId27"/>
    <p:sldId id="6905" r:id="rId28"/>
    <p:sldId id="6906" r:id="rId29"/>
    <p:sldId id="6907" r:id="rId30"/>
    <p:sldId id="6926" r:id="rId31"/>
    <p:sldId id="6908" r:id="rId32"/>
    <p:sldId id="6909" r:id="rId33"/>
    <p:sldId id="6910" r:id="rId34"/>
    <p:sldId id="6916" r:id="rId35"/>
    <p:sldId id="6918" r:id="rId36"/>
    <p:sldId id="6919" r:id="rId37"/>
    <p:sldId id="257" r:id="rId38"/>
    <p:sldId id="258" r:id="rId39"/>
    <p:sldId id="259" r:id="rId40"/>
    <p:sldId id="6920" r:id="rId41"/>
    <p:sldId id="6921" r:id="rId42"/>
    <p:sldId id="6922" r:id="rId4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81" autoAdjust="0"/>
    <p:restoredTop sz="94980" autoAdjust="0"/>
  </p:normalViewPr>
  <p:slideViewPr>
    <p:cSldViewPr snapToGrid="0" showGuides="1">
      <p:cViewPr varScale="1">
        <p:scale>
          <a:sx n="47" d="100"/>
          <a:sy n="47" d="100"/>
        </p:scale>
        <p:origin x="1046"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EED30261-C7BF-410E-9194-99202BC39292}"/>
    <pc:docChg chg="custSel modSld">
      <pc:chgData name="yang x" userId="e542c3f68aa91397" providerId="LiveId" clId="{EED30261-C7BF-410E-9194-99202BC39292}" dt="2022-05-16T11:49:18.421" v="0" actId="478"/>
      <pc:docMkLst>
        <pc:docMk/>
      </pc:docMkLst>
      <pc:sldChg chg="delSp mod delAnim">
        <pc:chgData name="yang x" userId="e542c3f68aa91397" providerId="LiveId" clId="{EED30261-C7BF-410E-9194-99202BC39292}" dt="2022-05-16T11:49:18.421" v="0" actId="478"/>
        <pc:sldMkLst>
          <pc:docMk/>
          <pc:sldMk cId="888429743" sldId="6907"/>
        </pc:sldMkLst>
        <pc:spChg chg="del">
          <ac:chgData name="yang x" userId="e542c3f68aa91397" providerId="LiveId" clId="{EED30261-C7BF-410E-9194-99202BC39292}" dt="2022-05-16T11:49:18.421" v="0" actId="478"/>
          <ac:spMkLst>
            <pc:docMk/>
            <pc:sldMk cId="888429743" sldId="6907"/>
            <ac:spMk id="311" creationId="{B9DD48EF-833C-37CB-F21E-14F81A306422}"/>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C010-4CDE-A3A6-CE401A77F9A7}"/>
            </c:ext>
          </c:extLst>
        </c:ser>
        <c:ser>
          <c:idx val="1"/>
          <c:order val="1"/>
          <c:tx>
            <c:strRef>
              <c:f>Sheet1!$C$1</c:f>
              <c:strCache>
                <c:ptCount val="1"/>
                <c:pt idx="0">
                  <c:v>Series 2</c:v>
                </c:pt>
              </c:strCache>
            </c:strRef>
          </c:tx>
          <c:spPr>
            <a:solidFill>
              <a:schemeClr val="accent3"/>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C010-4CDE-A3A6-CE401A77F9A7}"/>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791A-4D61-9E3A-0638AEA9E258}"/>
              </c:ext>
            </c:extLst>
          </c:dPt>
          <c:dPt>
            <c:idx val="1"/>
            <c:bubble3D val="0"/>
            <c:spPr>
              <a:solidFill>
                <a:schemeClr val="accent2"/>
              </a:solidFill>
              <a:ln w="19050">
                <a:noFill/>
              </a:ln>
              <a:effectLst/>
            </c:spPr>
            <c:extLst>
              <c:ext xmlns:c16="http://schemas.microsoft.com/office/drawing/2014/chart" uri="{C3380CC4-5D6E-409C-BE32-E72D297353CC}">
                <c16:uniqueId val="{00000003-791A-4D61-9E3A-0638AEA9E258}"/>
              </c:ext>
            </c:extLst>
          </c:dPt>
          <c:dPt>
            <c:idx val="2"/>
            <c:bubble3D val="0"/>
            <c:spPr>
              <a:solidFill>
                <a:schemeClr val="accent3"/>
              </a:solidFill>
              <a:ln w="19050">
                <a:noFill/>
              </a:ln>
              <a:effectLst/>
            </c:spPr>
            <c:extLst>
              <c:ext xmlns:c16="http://schemas.microsoft.com/office/drawing/2014/chart" uri="{C3380CC4-5D6E-409C-BE32-E72D297353CC}">
                <c16:uniqueId val="{00000005-791A-4D61-9E3A-0638AEA9E258}"/>
              </c:ext>
            </c:extLst>
          </c:dPt>
          <c:dPt>
            <c:idx val="3"/>
            <c:bubble3D val="0"/>
            <c:spPr>
              <a:solidFill>
                <a:schemeClr val="accent4"/>
              </a:solidFill>
              <a:ln w="19050">
                <a:noFill/>
              </a:ln>
              <a:effectLst/>
            </c:spPr>
            <c:extLst>
              <c:ext xmlns:c16="http://schemas.microsoft.com/office/drawing/2014/chart" uri="{C3380CC4-5D6E-409C-BE32-E72D297353CC}">
                <c16:uniqueId val="{00000007-791A-4D61-9E3A-0638AEA9E258}"/>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91A-4D61-9E3A-0638AEA9E258}"/>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91A-4D61-9E3A-0638AEA9E258}"/>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91A-4D61-9E3A-0638AEA9E258}"/>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91A-4D61-9E3A-0638AEA9E258}"/>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791A-4D61-9E3A-0638AEA9E258}"/>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Exo 2 Light" panose="00000400000000000000" pitchFamily="50"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Exo 2 Light" panose="00000400000000000000" pitchFamily="50" charset="0"/>
                <a:ea typeface="Microsoft YaHei Light" panose="020B0502040204020203" pitchFamily="34" charset="-122"/>
              </a:rPr>
              <a:t>2022/5/16</a:t>
            </a:fld>
            <a:endParaRPr lang="zh-CN" altLang="en-US">
              <a:latin typeface="Exo 2 Light" panose="00000400000000000000" pitchFamily="50"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Exo 2 Light" panose="00000400000000000000" pitchFamily="50"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Exo 2 Light" panose="00000400000000000000" pitchFamily="50" charset="0"/>
                <a:ea typeface="Microsoft YaHei Light" panose="020B0502040204020203" pitchFamily="34" charset="-122"/>
              </a:rPr>
              <a:t>‹#›</a:t>
            </a:fld>
            <a:endParaRPr lang="zh-CN" altLang="en-US">
              <a:latin typeface="Exo 2 Light" panose="00000400000000000000" pitchFamily="50"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Exo 2 Light" panose="00000400000000000000" pitchFamily="50"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Exo 2 Light" panose="00000400000000000000" pitchFamily="50" charset="0"/>
                <a:ea typeface="Microsoft YaHei Light" panose="020B0502040204020203" pitchFamily="34" charset="-122"/>
              </a:defRPr>
            </a:lvl1pPr>
          </a:lstStyle>
          <a:p>
            <a:fld id="{184EC83E-688E-43DA-BB76-712D53DE601D}" type="datetimeFigureOut">
              <a:rPr lang="zh-CN" altLang="en-US" smtClean="0"/>
              <a:pPr/>
              <a:t>2022/5/16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Exo 2 Light" panose="00000400000000000000" pitchFamily="50"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Exo 2 Light" panose="00000400000000000000" pitchFamily="50"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Exo 2 Light" panose="00000400000000000000" pitchFamily="50"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Exo 2 Light" panose="00000400000000000000" pitchFamily="50"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Exo 2 Light" panose="00000400000000000000" pitchFamily="50"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Exo 2 Light" panose="00000400000000000000" pitchFamily="50"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Exo 2 Light" panose="00000400000000000000" pitchFamily="50"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35</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0B026F31-BE39-346E-B77E-00E139BE918E}"/>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94476A41-724F-3F2C-1A4D-14A7919ECCA6}"/>
              </a:ext>
            </a:extLst>
          </p:cNvPr>
          <p:cNvSpPr>
            <a:spLocks noGrp="1"/>
          </p:cNvSpPr>
          <p:nvPr>
            <p:ph type="pic" sz="quarter" idx="12"/>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6C2ED38A-3D01-4989-4600-BA89DF038E2B}"/>
              </a:ext>
            </a:extLst>
          </p:cNvPr>
          <p:cNvSpPr>
            <a:spLocks noGrp="1"/>
          </p:cNvSpPr>
          <p:nvPr>
            <p:ph type="pic" sz="quarter" idx="13"/>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ED2677CD-7E67-0B0C-3F4C-7E23A56E26F5}"/>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6" name="Freeform: Shape 15">
            <a:extLst>
              <a:ext uri="{FF2B5EF4-FFF2-40B4-BE49-F238E27FC236}">
                <a16:creationId xmlns:a16="http://schemas.microsoft.com/office/drawing/2014/main" id="{F1F3F76A-4B7E-5789-5F83-0C1D13B4C918}"/>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75523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ppt_x"/>
                                          </p:val>
                                        </p:tav>
                                        <p:tav tm="100000">
                                          <p:val>
                                            <p:strVal val="#ppt_x"/>
                                          </p:val>
                                        </p:tav>
                                      </p:tavLst>
                                    </p:anim>
                                    <p:anim calcmode="lin" valueType="num">
                                      <p:cBhvr additive="base">
                                        <p:cTn id="12" dur="100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2"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87F29D7-362A-99E6-37D2-D8C669043F2E}"/>
              </a:ext>
            </a:extLst>
          </p:cNvPr>
          <p:cNvSpPr>
            <a:spLocks noGrp="1"/>
          </p:cNvSpPr>
          <p:nvPr>
            <p:ph type="pic" sz="quarter" idx="10"/>
          </p:nvPr>
        </p:nvSpPr>
        <p:spPr>
          <a:xfrm>
            <a:off x="11932252" y="1085287"/>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D6887C80-0201-F5F3-D244-E4AC682B0662}"/>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91641173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79679AA-BE7E-FA24-071D-A2C37C454BD8}"/>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7EC72C3F-33AC-3C81-70C5-9E61EB204DC0}"/>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59313934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8305ABE-9AD6-EEE1-340A-0BA1D62A342E}"/>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08866202-C363-6C45-0DA4-D6EE2E885B44}"/>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51589307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5" name="Freeform: Shape 4">
            <a:extLst>
              <a:ext uri="{FF2B5EF4-FFF2-40B4-BE49-F238E27FC236}">
                <a16:creationId xmlns:a16="http://schemas.microsoft.com/office/drawing/2014/main" id="{F33AA6FE-55A2-E2E3-76FC-3FD1C766FC02}"/>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AE27222F-18B8-999D-70AC-69423413E5B6}"/>
              </a:ext>
            </a:extLst>
          </p:cNvPr>
          <p:cNvSpPr>
            <a:spLocks noGrp="1"/>
          </p:cNvSpPr>
          <p:nvPr>
            <p:ph type="pic" sz="quarter" idx="10"/>
          </p:nvPr>
        </p:nvSpPr>
        <p:spPr>
          <a:xfrm>
            <a:off x="6163735" y="2263047"/>
            <a:ext cx="5960533" cy="5760905"/>
          </a:xfrm>
          <a:custGeom>
            <a:avLst/>
            <a:gdLst>
              <a:gd name="connsiteX0" fmla="*/ 3970293 w 5960533"/>
              <a:gd name="connsiteY0" fmla="*/ 2988 h 5760905"/>
              <a:gd name="connsiteX1" fmla="*/ 5229995 w 5960533"/>
              <a:gd name="connsiteY1" fmla="*/ 275162 h 5760905"/>
              <a:gd name="connsiteX2" fmla="*/ 5229994 w 5960533"/>
              <a:gd name="connsiteY2" fmla="*/ 3542727 h 5760905"/>
              <a:gd name="connsiteX3" fmla="*/ 3962764 w 5960533"/>
              <a:gd name="connsiteY3" fmla="*/ 5689686 h 5760905"/>
              <a:gd name="connsiteX4" fmla="*/ 45872 w 5960533"/>
              <a:gd name="connsiteY4" fmla="*/ 2123642 h 5760905"/>
              <a:gd name="connsiteX5" fmla="*/ 3970293 w 5960533"/>
              <a:gd name="connsiteY5" fmla="*/ 2988 h 576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0533" h="5760905">
                <a:moveTo>
                  <a:pt x="3970293" y="2988"/>
                </a:moveTo>
                <a:cubicBezTo>
                  <a:pt x="4477359" y="20429"/>
                  <a:pt x="4924970" y="113922"/>
                  <a:pt x="5229995" y="275162"/>
                </a:cubicBezTo>
                <a:cubicBezTo>
                  <a:pt x="6450096" y="920123"/>
                  <a:pt x="5922956" y="2388956"/>
                  <a:pt x="5229994" y="3542727"/>
                </a:cubicBezTo>
                <a:cubicBezTo>
                  <a:pt x="4788382" y="4288054"/>
                  <a:pt x="5182865" y="5214039"/>
                  <a:pt x="3962764" y="5689686"/>
                </a:cubicBezTo>
                <a:cubicBezTo>
                  <a:pt x="2742662" y="6165333"/>
                  <a:pt x="-416686" y="4178087"/>
                  <a:pt x="45872" y="2123642"/>
                </a:cubicBezTo>
                <a:cubicBezTo>
                  <a:pt x="392790" y="582807"/>
                  <a:pt x="2449093" y="-49335"/>
                  <a:pt x="3970293" y="2988"/>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0CD68D34-E82B-3838-CED6-C1E1FF3E681E}"/>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486727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D3D2E7C9-B55E-9458-CF01-461AC7B2A582}"/>
              </a:ext>
            </a:extLst>
          </p:cNvPr>
          <p:cNvSpPr>
            <a:spLocks noGrp="1"/>
          </p:cNvSpPr>
          <p:nvPr>
            <p:ph type="pic" sz="quarter" idx="10"/>
          </p:nvPr>
        </p:nvSpPr>
        <p:spPr>
          <a:xfrm>
            <a:off x="4" y="1"/>
            <a:ext cx="8358325" cy="10287000"/>
          </a:xfrm>
          <a:custGeom>
            <a:avLst/>
            <a:gdLst>
              <a:gd name="connsiteX0" fmla="*/ 0 w 8358325"/>
              <a:gd name="connsiteY0" fmla="*/ 0 h 10287000"/>
              <a:gd name="connsiteX1" fmla="*/ 8201672 w 8358325"/>
              <a:gd name="connsiteY1" fmla="*/ 0 h 10287000"/>
              <a:gd name="connsiteX2" fmla="*/ 8224648 w 8358325"/>
              <a:gd name="connsiteY2" fmla="*/ 147761 h 10287000"/>
              <a:gd name="connsiteX3" fmla="*/ 8046853 w 8358325"/>
              <a:gd name="connsiteY3" fmla="*/ 4353493 h 10287000"/>
              <a:gd name="connsiteX4" fmla="*/ 7613751 w 8358325"/>
              <a:gd name="connsiteY4" fmla="*/ 10095862 h 10287000"/>
              <a:gd name="connsiteX5" fmla="*/ 7455018 w 8358325"/>
              <a:gd name="connsiteY5" fmla="*/ 10287000 h 10287000"/>
              <a:gd name="connsiteX6" fmla="*/ 0 w 8358325"/>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8325" h="10287000">
                <a:moveTo>
                  <a:pt x="0" y="0"/>
                </a:moveTo>
                <a:lnTo>
                  <a:pt x="8201672" y="0"/>
                </a:lnTo>
                <a:lnTo>
                  <a:pt x="8224648" y="147761"/>
                </a:lnTo>
                <a:cubicBezTo>
                  <a:pt x="8402979" y="1459520"/>
                  <a:pt x="8282530" y="2956284"/>
                  <a:pt x="8046853" y="4353493"/>
                </a:cubicBezTo>
                <a:cubicBezTo>
                  <a:pt x="7720430" y="6361778"/>
                  <a:pt x="9191072" y="8078285"/>
                  <a:pt x="7613751" y="10095862"/>
                </a:cubicBezTo>
                <a:lnTo>
                  <a:pt x="7455018" y="10287000"/>
                </a:lnTo>
                <a:lnTo>
                  <a:pt x="0" y="10287000"/>
                </a:ln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3FDD130F-19EB-4C96-170F-E3968A76DB20}"/>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21608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796B358C-2F40-2D12-A401-750658F62405}"/>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2" name="Freeform: Shape 11">
            <a:extLst>
              <a:ext uri="{FF2B5EF4-FFF2-40B4-BE49-F238E27FC236}">
                <a16:creationId xmlns:a16="http://schemas.microsoft.com/office/drawing/2014/main" id="{A08EEBC8-FB02-7B02-0EC4-DC241FB200DF}"/>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66930899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F3FCFFB-368A-64EE-619D-EAB8BE0AF337}"/>
              </a:ext>
            </a:extLst>
          </p:cNvPr>
          <p:cNvSpPr>
            <a:spLocks noGrp="1"/>
          </p:cNvSpPr>
          <p:nvPr>
            <p:ph type="pic" sz="quarter" idx="10"/>
          </p:nvPr>
        </p:nvSpPr>
        <p:spPr>
          <a:xfrm>
            <a:off x="1686212" y="1717269"/>
            <a:ext cx="7155435" cy="6915787"/>
          </a:xfrm>
          <a:custGeom>
            <a:avLst/>
            <a:gdLst>
              <a:gd name="connsiteX0" fmla="*/ 4534794 w 7155435"/>
              <a:gd name="connsiteY0" fmla="*/ 34 h 6915787"/>
              <a:gd name="connsiteX1" fmla="*/ 6278447 w 7155435"/>
              <a:gd name="connsiteY1" fmla="*/ 330323 h 6915787"/>
              <a:gd name="connsiteX2" fmla="*/ 6278446 w 7155435"/>
              <a:gd name="connsiteY2" fmla="*/ 4252932 h 6915787"/>
              <a:gd name="connsiteX3" fmla="*/ 4757176 w 7155435"/>
              <a:gd name="connsiteY3" fmla="*/ 6830290 h 6915787"/>
              <a:gd name="connsiteX4" fmla="*/ 55068 w 7155435"/>
              <a:gd name="connsiteY4" fmla="*/ 2549364 h 6915787"/>
              <a:gd name="connsiteX5" fmla="*/ 4534794 w 7155435"/>
              <a:gd name="connsiteY5" fmla="*/ 34 h 691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55435" h="6915787">
                <a:moveTo>
                  <a:pt x="4534794" y="34"/>
                </a:moveTo>
                <a:cubicBezTo>
                  <a:pt x="5237921" y="-2264"/>
                  <a:pt x="5866502" y="112564"/>
                  <a:pt x="6278447" y="330323"/>
                </a:cubicBezTo>
                <a:cubicBezTo>
                  <a:pt x="7743140" y="1104578"/>
                  <a:pt x="7110325" y="2867868"/>
                  <a:pt x="6278446" y="4252932"/>
                </a:cubicBezTo>
                <a:cubicBezTo>
                  <a:pt x="5748305" y="5147674"/>
                  <a:pt x="6221869" y="6259290"/>
                  <a:pt x="4757176" y="6830290"/>
                </a:cubicBezTo>
                <a:cubicBezTo>
                  <a:pt x="3292482" y="7401290"/>
                  <a:pt x="-500217" y="5015663"/>
                  <a:pt x="55068" y="2549364"/>
                </a:cubicBezTo>
                <a:cubicBezTo>
                  <a:pt x="454180" y="776713"/>
                  <a:pt x="2737913" y="5907"/>
                  <a:pt x="4534794" y="34"/>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7F705115-5B61-B32D-8AC4-6780FB259E95}"/>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324914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46D67A20-D966-8177-BE8A-4F929462BB96}"/>
              </a:ext>
            </a:extLst>
          </p:cNvPr>
          <p:cNvSpPr>
            <a:spLocks noGrp="1"/>
          </p:cNvSpPr>
          <p:nvPr>
            <p:ph type="pic" sz="quarter" idx="10"/>
          </p:nvPr>
        </p:nvSpPr>
        <p:spPr>
          <a:xfrm>
            <a:off x="8728900" y="1"/>
            <a:ext cx="9559100" cy="10287000"/>
          </a:xfrm>
          <a:custGeom>
            <a:avLst/>
            <a:gdLst>
              <a:gd name="connsiteX0" fmla="*/ 2659898 w 9559100"/>
              <a:gd name="connsiteY0" fmla="*/ 0 h 10287000"/>
              <a:gd name="connsiteX1" fmla="*/ 9559100 w 9559100"/>
              <a:gd name="connsiteY1" fmla="*/ 0 h 10287000"/>
              <a:gd name="connsiteX2" fmla="*/ 9559100 w 9559100"/>
              <a:gd name="connsiteY2" fmla="*/ 10287000 h 10287000"/>
              <a:gd name="connsiteX3" fmla="*/ 3893801 w 9559100"/>
              <a:gd name="connsiteY3" fmla="*/ 10287000 h 10287000"/>
              <a:gd name="connsiteX4" fmla="*/ 3649649 w 9559100"/>
              <a:gd name="connsiteY4" fmla="*/ 10118810 h 10287000"/>
              <a:gd name="connsiteX5" fmla="*/ 108608 w 9559100"/>
              <a:gd name="connsiteY5" fmla="*/ 3351634 h 10287000"/>
              <a:gd name="connsiteX6" fmla="*/ 2459844 w 9559100"/>
              <a:gd name="connsiteY6" fmla="*/ 127112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9100" h="10287000">
                <a:moveTo>
                  <a:pt x="2659898" y="0"/>
                </a:moveTo>
                <a:lnTo>
                  <a:pt x="9559100" y="0"/>
                </a:lnTo>
                <a:lnTo>
                  <a:pt x="9559100" y="10287000"/>
                </a:lnTo>
                <a:lnTo>
                  <a:pt x="3893801" y="10287000"/>
                </a:lnTo>
                <a:lnTo>
                  <a:pt x="3649649" y="10118810"/>
                </a:lnTo>
                <a:cubicBezTo>
                  <a:pt x="1365192" y="8474950"/>
                  <a:pt x="-473202" y="5935744"/>
                  <a:pt x="108608" y="3351634"/>
                </a:cubicBezTo>
                <a:cubicBezTo>
                  <a:pt x="416626" y="1983575"/>
                  <a:pt x="1293784" y="918067"/>
                  <a:pt x="2459844" y="127112"/>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0" name="Freeform: Shape 9">
            <a:extLst>
              <a:ext uri="{FF2B5EF4-FFF2-40B4-BE49-F238E27FC236}">
                <a16:creationId xmlns:a16="http://schemas.microsoft.com/office/drawing/2014/main" id="{A67C6F4E-7E50-5512-82FE-B7F00C1D9DEB}"/>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92753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extLst>
    <p:ext uri="{DCECCB84-F9BA-43D5-87BE-67443E8EF086}">
      <p15:sldGuideLst xmlns:p15="http://schemas.microsoft.com/office/powerpoint/2012/main">
        <p15:guide id="1" orient="horz" pos="1056" userDrawn="1">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6DD3837F-79B0-9D82-CFBD-E4006C177FB9}"/>
              </a:ext>
            </a:extLst>
          </p:cNvPr>
          <p:cNvSpPr>
            <a:spLocks noGrp="1"/>
          </p:cNvSpPr>
          <p:nvPr>
            <p:ph type="pic" sz="quarter" idx="10"/>
          </p:nvPr>
        </p:nvSpPr>
        <p:spPr>
          <a:xfrm>
            <a:off x="2214098" y="3212489"/>
            <a:ext cx="3460224" cy="3344335"/>
          </a:xfrm>
          <a:custGeom>
            <a:avLst/>
            <a:gdLst>
              <a:gd name="connsiteX0" fmla="*/ 2304845 w 3460224"/>
              <a:gd name="connsiteY0" fmla="*/ 1735 h 3344335"/>
              <a:gd name="connsiteX1" fmla="*/ 3036130 w 3460224"/>
              <a:gd name="connsiteY1" fmla="*/ 159738 h 3344335"/>
              <a:gd name="connsiteX2" fmla="*/ 3036130 w 3460224"/>
              <a:gd name="connsiteY2" fmla="*/ 2056633 h 3344335"/>
              <a:gd name="connsiteX3" fmla="*/ 2300474 w 3460224"/>
              <a:gd name="connsiteY3" fmla="*/ 3302991 h 3344335"/>
              <a:gd name="connsiteX4" fmla="*/ 26630 w 3460224"/>
              <a:gd name="connsiteY4" fmla="*/ 1232822 h 3344335"/>
              <a:gd name="connsiteX5" fmla="*/ 2304845 w 3460224"/>
              <a:gd name="connsiteY5" fmla="*/ 1735 h 334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0224" h="3344335">
                <a:moveTo>
                  <a:pt x="2304845" y="1735"/>
                </a:moveTo>
                <a:cubicBezTo>
                  <a:pt x="2599208" y="11860"/>
                  <a:pt x="2859056" y="66135"/>
                  <a:pt x="3036130" y="159738"/>
                </a:cubicBezTo>
                <a:cubicBezTo>
                  <a:pt x="3744427" y="534152"/>
                  <a:pt x="3438410" y="1386843"/>
                  <a:pt x="3036130" y="2056633"/>
                </a:cubicBezTo>
                <a:cubicBezTo>
                  <a:pt x="2779764" y="2489312"/>
                  <a:pt x="3008770" y="3026867"/>
                  <a:pt x="2300474" y="3302991"/>
                </a:cubicBezTo>
                <a:cubicBezTo>
                  <a:pt x="1592178" y="3579115"/>
                  <a:pt x="-241895" y="2425474"/>
                  <a:pt x="26630" y="1232822"/>
                </a:cubicBezTo>
                <a:cubicBezTo>
                  <a:pt x="228024" y="338333"/>
                  <a:pt x="1421754" y="-28640"/>
                  <a:pt x="2304845" y="1735"/>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F77C6638-B9D0-DEF5-C19D-ED16A7AE3EF0}"/>
              </a:ext>
            </a:extLst>
          </p:cNvPr>
          <p:cNvSpPr>
            <a:spLocks noGrp="1"/>
          </p:cNvSpPr>
          <p:nvPr>
            <p:ph type="pic" sz="quarter" idx="12"/>
          </p:nvPr>
        </p:nvSpPr>
        <p:spPr>
          <a:xfrm>
            <a:off x="7413887" y="3212490"/>
            <a:ext cx="3460224" cy="3344335"/>
          </a:xfrm>
          <a:custGeom>
            <a:avLst/>
            <a:gdLst>
              <a:gd name="connsiteX0" fmla="*/ 2304845 w 3460224"/>
              <a:gd name="connsiteY0" fmla="*/ 1735 h 3344335"/>
              <a:gd name="connsiteX1" fmla="*/ 3036130 w 3460224"/>
              <a:gd name="connsiteY1" fmla="*/ 159738 h 3344335"/>
              <a:gd name="connsiteX2" fmla="*/ 3036130 w 3460224"/>
              <a:gd name="connsiteY2" fmla="*/ 2056633 h 3344335"/>
              <a:gd name="connsiteX3" fmla="*/ 2300474 w 3460224"/>
              <a:gd name="connsiteY3" fmla="*/ 3302991 h 3344335"/>
              <a:gd name="connsiteX4" fmla="*/ 26630 w 3460224"/>
              <a:gd name="connsiteY4" fmla="*/ 1232822 h 3344335"/>
              <a:gd name="connsiteX5" fmla="*/ 2304845 w 3460224"/>
              <a:gd name="connsiteY5" fmla="*/ 1735 h 334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0224" h="3344335">
                <a:moveTo>
                  <a:pt x="2304845" y="1735"/>
                </a:moveTo>
                <a:cubicBezTo>
                  <a:pt x="2599208" y="11860"/>
                  <a:pt x="2859056" y="66135"/>
                  <a:pt x="3036130" y="159738"/>
                </a:cubicBezTo>
                <a:cubicBezTo>
                  <a:pt x="3744427" y="534152"/>
                  <a:pt x="3438410" y="1386843"/>
                  <a:pt x="3036130" y="2056633"/>
                </a:cubicBezTo>
                <a:cubicBezTo>
                  <a:pt x="2779764" y="2489312"/>
                  <a:pt x="3008770" y="3026867"/>
                  <a:pt x="2300474" y="3302991"/>
                </a:cubicBezTo>
                <a:cubicBezTo>
                  <a:pt x="1592178" y="3579115"/>
                  <a:pt x="-241895" y="2425474"/>
                  <a:pt x="26630" y="1232822"/>
                </a:cubicBezTo>
                <a:cubicBezTo>
                  <a:pt x="228024" y="338333"/>
                  <a:pt x="1421754" y="-28640"/>
                  <a:pt x="2304845" y="1735"/>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ED881848-D74A-BA67-2A3A-7F6049F5058E}"/>
              </a:ext>
            </a:extLst>
          </p:cNvPr>
          <p:cNvSpPr>
            <a:spLocks noGrp="1"/>
          </p:cNvSpPr>
          <p:nvPr>
            <p:ph type="pic" sz="quarter" idx="13"/>
          </p:nvPr>
        </p:nvSpPr>
        <p:spPr>
          <a:xfrm>
            <a:off x="12613676" y="3212490"/>
            <a:ext cx="3460224" cy="3344335"/>
          </a:xfrm>
          <a:custGeom>
            <a:avLst/>
            <a:gdLst>
              <a:gd name="connsiteX0" fmla="*/ 2304845 w 3460224"/>
              <a:gd name="connsiteY0" fmla="*/ 1735 h 3344335"/>
              <a:gd name="connsiteX1" fmla="*/ 3036130 w 3460224"/>
              <a:gd name="connsiteY1" fmla="*/ 159738 h 3344335"/>
              <a:gd name="connsiteX2" fmla="*/ 3036130 w 3460224"/>
              <a:gd name="connsiteY2" fmla="*/ 2056633 h 3344335"/>
              <a:gd name="connsiteX3" fmla="*/ 2300474 w 3460224"/>
              <a:gd name="connsiteY3" fmla="*/ 3302991 h 3344335"/>
              <a:gd name="connsiteX4" fmla="*/ 26630 w 3460224"/>
              <a:gd name="connsiteY4" fmla="*/ 1232822 h 3344335"/>
              <a:gd name="connsiteX5" fmla="*/ 2304845 w 3460224"/>
              <a:gd name="connsiteY5" fmla="*/ 1735 h 334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0224" h="3344335">
                <a:moveTo>
                  <a:pt x="2304845" y="1735"/>
                </a:moveTo>
                <a:cubicBezTo>
                  <a:pt x="2599208" y="11860"/>
                  <a:pt x="2859056" y="66135"/>
                  <a:pt x="3036130" y="159738"/>
                </a:cubicBezTo>
                <a:cubicBezTo>
                  <a:pt x="3744427" y="534152"/>
                  <a:pt x="3438410" y="1386843"/>
                  <a:pt x="3036130" y="2056633"/>
                </a:cubicBezTo>
                <a:cubicBezTo>
                  <a:pt x="2779764" y="2489312"/>
                  <a:pt x="3008770" y="3026867"/>
                  <a:pt x="2300474" y="3302991"/>
                </a:cubicBezTo>
                <a:cubicBezTo>
                  <a:pt x="1592178" y="3579115"/>
                  <a:pt x="-241895" y="2425474"/>
                  <a:pt x="26630" y="1232822"/>
                </a:cubicBezTo>
                <a:cubicBezTo>
                  <a:pt x="228024" y="338333"/>
                  <a:pt x="1421754" y="-28640"/>
                  <a:pt x="2304845" y="1735"/>
                </a:cubicBezTo>
                <a:close/>
              </a:path>
            </a:pathLst>
          </a:custGeom>
          <a:solidFill>
            <a:schemeClr val="bg1">
              <a:lumMod val="75000"/>
            </a:schemeClr>
          </a:solidFill>
        </p:spPr>
        <p:txBody>
          <a:bodyPr wrap="square">
            <a:noAutofit/>
          </a:bodyPr>
          <a:lstStyle/>
          <a:p>
            <a:endParaRPr lang="en-US"/>
          </a:p>
        </p:txBody>
      </p:sp>
      <p:sp>
        <p:nvSpPr>
          <p:cNvPr id="2" name="TextBox 1">
            <a:extLst>
              <a:ext uri="{FF2B5EF4-FFF2-40B4-BE49-F238E27FC236}">
                <a16:creationId xmlns:a16="http://schemas.microsoft.com/office/drawing/2014/main" id="{3490B960-5B55-BC89-20CC-369F379E461B}"/>
              </a:ext>
            </a:extLst>
          </p:cNvPr>
          <p:cNvSpPr txBox="1"/>
          <p:nvPr userDrawn="1"/>
        </p:nvSpPr>
        <p:spPr>
          <a:xfrm>
            <a:off x="15374041"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3" name="TextBox 2">
            <a:extLst>
              <a:ext uri="{FF2B5EF4-FFF2-40B4-BE49-F238E27FC236}">
                <a16:creationId xmlns:a16="http://schemas.microsoft.com/office/drawing/2014/main" id="{0FC99358-67C9-C2F0-D73F-289E48DB1A6C}"/>
              </a:ext>
            </a:extLst>
          </p:cNvPr>
          <p:cNvSpPr txBox="1"/>
          <p:nvPr userDrawn="1"/>
        </p:nvSpPr>
        <p:spPr>
          <a:xfrm>
            <a:off x="731884"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4" name="TextBox 3">
            <a:extLst>
              <a:ext uri="{FF2B5EF4-FFF2-40B4-BE49-F238E27FC236}">
                <a16:creationId xmlns:a16="http://schemas.microsoft.com/office/drawing/2014/main" id="{9043C360-FE55-2104-B2AD-1BE68775837C}"/>
              </a:ext>
            </a:extLst>
          </p:cNvPr>
          <p:cNvSpPr txBox="1"/>
          <p:nvPr userDrawn="1"/>
        </p:nvSpPr>
        <p:spPr>
          <a:xfrm>
            <a:off x="731884"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5" name="Freeform: Shape 14">
            <a:extLst>
              <a:ext uri="{FF2B5EF4-FFF2-40B4-BE49-F238E27FC236}">
                <a16:creationId xmlns:a16="http://schemas.microsoft.com/office/drawing/2014/main" id="{6E3072EF-5CC2-6C24-B7A7-2A0B31183379}"/>
              </a:ext>
            </a:extLst>
          </p:cNvPr>
          <p:cNvSpPr/>
          <p:nvPr userDrawn="1"/>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42417656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http://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D68D9B0-8BAF-A7C7-5E2D-F556FEE74A9E}"/>
              </a:ext>
            </a:extLst>
          </p:cNvPr>
          <p:cNvSpPr>
            <a:spLocks noGrp="1"/>
          </p:cNvSpPr>
          <p:nvPr>
            <p:ph type="pic" sz="quarter" idx="10"/>
          </p:nvPr>
        </p:nvSpPr>
        <p:spPr/>
      </p:sp>
      <p:sp>
        <p:nvSpPr>
          <p:cNvPr id="6" name="Freeform 7">
            <a:extLst>
              <a:ext uri="{FF2B5EF4-FFF2-40B4-BE49-F238E27FC236}">
                <a16:creationId xmlns:a16="http://schemas.microsoft.com/office/drawing/2014/main" id="{B60E25DB-F161-401F-88EB-FC1CE90DCAB8}"/>
              </a:ext>
            </a:extLst>
          </p:cNvPr>
          <p:cNvSpPr/>
          <p:nvPr/>
        </p:nvSpPr>
        <p:spPr>
          <a:xfrm>
            <a:off x="4686300" y="835097"/>
            <a:ext cx="8915400" cy="8616806"/>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5E6FCD8-EBEC-4658-A7A7-D0E0FAA4AE61}"/>
              </a:ext>
            </a:extLst>
          </p:cNvPr>
          <p:cNvSpPr txBox="1"/>
          <p:nvPr/>
        </p:nvSpPr>
        <p:spPr>
          <a:xfrm flipH="1">
            <a:off x="5844986" y="2256490"/>
            <a:ext cx="6598026" cy="4524315"/>
          </a:xfrm>
          <a:prstGeom prst="rect">
            <a:avLst/>
          </a:prstGeom>
          <a:noFill/>
        </p:spPr>
        <p:txBody>
          <a:bodyPr wrap="square" rtlCol="0">
            <a:spAutoFit/>
          </a:bodyPr>
          <a:lstStyle/>
          <a:p>
            <a:pPr algn="ctr">
              <a:spcBef>
                <a:spcPts val="1200"/>
              </a:spcBef>
            </a:pPr>
            <a:r>
              <a:rPr lang="en-US" altLang="zh-CN" sz="9600">
                <a:solidFill>
                  <a:schemeClr val="bg1"/>
                </a:solidFill>
                <a:latin typeface="Exo 2 Extra Bold" panose="00000900000000000000" pitchFamily="50" charset="0"/>
                <a:ea typeface="Permanent Marker" panose="02000000000000000000" pitchFamily="2" charset="0"/>
                <a:cs typeface="Fredoka SemiBold" pitchFamily="2" charset="-79"/>
              </a:rPr>
              <a:t>HR Company Profile</a:t>
            </a:r>
            <a:endParaRPr lang="en-US" altLang="zh-CN" sz="49600" dirty="0">
              <a:solidFill>
                <a:schemeClr val="bg1"/>
              </a:solidFill>
              <a:latin typeface="Exo 2 Extra Bold" panose="00000900000000000000" pitchFamily="50" charset="0"/>
              <a:ea typeface="Permanent Marker" panose="02000000000000000000" pitchFamily="2" charset="0"/>
              <a:cs typeface="Fredoka SemiBold" pitchFamily="2" charset="-79"/>
            </a:endParaRPr>
          </a:p>
        </p:txBody>
      </p:sp>
      <p:sp>
        <p:nvSpPr>
          <p:cNvPr id="5" name="TextBox 4">
            <a:extLst>
              <a:ext uri="{FF2B5EF4-FFF2-40B4-BE49-F238E27FC236}">
                <a16:creationId xmlns:a16="http://schemas.microsoft.com/office/drawing/2014/main" id="{BAE40BCC-C206-43AB-9037-3036DDC5DB60}"/>
              </a:ext>
            </a:extLst>
          </p:cNvPr>
          <p:cNvSpPr txBox="1"/>
          <p:nvPr/>
        </p:nvSpPr>
        <p:spPr>
          <a:xfrm>
            <a:off x="7523480" y="7178128"/>
            <a:ext cx="3241040" cy="461665"/>
          </a:xfrm>
          <a:prstGeom prst="rect">
            <a:avLst/>
          </a:prstGeom>
          <a:noFill/>
        </p:spPr>
        <p:txBody>
          <a:bodyPr wrap="square" rtlCol="0">
            <a:spAutoFit/>
          </a:bodyPr>
          <a:lstStyle/>
          <a:p>
            <a:pPr algn="ctr"/>
            <a:r>
              <a:rPr lang="en-US" sz="2400">
                <a:solidFill>
                  <a:schemeClr val="bg1"/>
                </a:solidFill>
                <a:latin typeface="Exo 2 Light" panose="00000400000000000000" pitchFamily="50" charset="0"/>
              </a:rPr>
              <a:t>Subtitle goes here</a:t>
            </a:r>
          </a:p>
        </p:txBody>
      </p:sp>
    </p:spTree>
    <p:extLst>
      <p:ext uri="{BB962C8B-B14F-4D97-AF65-F5344CB8AC3E}">
        <p14:creationId xmlns:p14="http://schemas.microsoft.com/office/powerpoint/2010/main" val="1597085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4"/>
                                        </p:tgtEl>
                                        <p:attrNameLst>
                                          <p:attrName>style.visibility</p:attrName>
                                        </p:attrNameLst>
                                      </p:cBhvr>
                                      <p:to>
                                        <p:strVal val="visible"/>
                                      </p:to>
                                    </p:set>
                                    <p:anim to="" calcmode="lin" valueType="num">
                                      <p:cBhvr>
                                        <p:cTn id="1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4"/>
                                        </p:tgtEl>
                                      </p:cBhvr>
                                    </p:animEffect>
                                  </p:childTnLst>
                                </p:cTn>
                              </p:par>
                            </p:childTnLst>
                          </p:cTn>
                        </p:par>
                        <p:par>
                          <p:cTn id="15" fill="hold">
                            <p:stCondLst>
                              <p:cond delay="1588"/>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4A2D49A-BB4D-43D5-B648-239557E1BCD3}"/>
              </a:ext>
            </a:extLst>
          </p:cNvPr>
          <p:cNvGrpSpPr/>
          <p:nvPr/>
        </p:nvGrpSpPr>
        <p:grpSpPr>
          <a:xfrm>
            <a:off x="1841090" y="6934200"/>
            <a:ext cx="4206242" cy="1837538"/>
            <a:chOff x="1783179" y="6781800"/>
            <a:chExt cx="4099461" cy="1837538"/>
          </a:xfrm>
        </p:grpSpPr>
        <p:sp>
          <p:nvSpPr>
            <p:cNvPr id="3" name="TextBox 2">
              <a:extLst>
                <a:ext uri="{FF2B5EF4-FFF2-40B4-BE49-F238E27FC236}">
                  <a16:creationId xmlns:a16="http://schemas.microsoft.com/office/drawing/2014/main" id="{612FB89E-F7AB-4A9C-AB16-570CA9313A6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A2BA66-2C02-4EB5-84BC-C0D0683E1D0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19E9D2A1-BD4D-403E-A956-EBD84C3BE5C9}"/>
              </a:ext>
            </a:extLst>
          </p:cNvPr>
          <p:cNvGrpSpPr/>
          <p:nvPr/>
        </p:nvGrpSpPr>
        <p:grpSpPr>
          <a:xfrm>
            <a:off x="7040879" y="6934200"/>
            <a:ext cx="4206242" cy="1837538"/>
            <a:chOff x="1783179" y="6781800"/>
            <a:chExt cx="4099461" cy="1837538"/>
          </a:xfrm>
        </p:grpSpPr>
        <p:sp>
          <p:nvSpPr>
            <p:cNvPr id="6" name="TextBox 5">
              <a:extLst>
                <a:ext uri="{FF2B5EF4-FFF2-40B4-BE49-F238E27FC236}">
                  <a16:creationId xmlns:a16="http://schemas.microsoft.com/office/drawing/2014/main" id="{8B5FFBE2-223C-4842-A26E-4289EC0F367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FCE4DC2-2A14-4EF6-A1D7-7C679AFB4E2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39E9B7A2-C9E8-4279-8834-3F0691D0F6B5}"/>
              </a:ext>
            </a:extLst>
          </p:cNvPr>
          <p:cNvGrpSpPr/>
          <p:nvPr/>
        </p:nvGrpSpPr>
        <p:grpSpPr>
          <a:xfrm>
            <a:off x="12240668" y="6934200"/>
            <a:ext cx="4206242" cy="1837538"/>
            <a:chOff x="1783179" y="6781800"/>
            <a:chExt cx="4099461" cy="1837538"/>
          </a:xfrm>
        </p:grpSpPr>
        <p:sp>
          <p:nvSpPr>
            <p:cNvPr id="9" name="TextBox 8">
              <a:extLst>
                <a:ext uri="{FF2B5EF4-FFF2-40B4-BE49-F238E27FC236}">
                  <a16:creationId xmlns:a16="http://schemas.microsoft.com/office/drawing/2014/main" id="{4285A5BD-BE64-4755-B8B9-81C4B3556C7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39FBF46-0545-4BE4-B697-4FA47E0DFE0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77AF04A3-FDC0-4646-9955-18C923A45AE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Our Team Members</a:t>
            </a:r>
            <a:endParaRPr lang="en-US" sz="6000">
              <a:latin typeface="Exo 2 Extra Bold" panose="00000900000000000000" pitchFamily="50" charset="0"/>
            </a:endParaRPr>
          </a:p>
        </p:txBody>
      </p:sp>
      <p:sp>
        <p:nvSpPr>
          <p:cNvPr id="12" name="Picture Placeholder 11">
            <a:extLst>
              <a:ext uri="{FF2B5EF4-FFF2-40B4-BE49-F238E27FC236}">
                <a16:creationId xmlns:a16="http://schemas.microsoft.com/office/drawing/2014/main" id="{8F35BCF5-785A-FA6F-F430-2C060995F0E7}"/>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1A9D5369-44C8-0888-D15D-FFB79BFE068E}"/>
              </a:ext>
            </a:extLst>
          </p:cNvPr>
          <p:cNvSpPr>
            <a:spLocks noGrp="1"/>
          </p:cNvSpPr>
          <p:nvPr>
            <p:ph type="pic" sz="quarter" idx="12"/>
          </p:nvPr>
        </p:nvSpPr>
        <p:spPr/>
      </p:sp>
      <p:sp>
        <p:nvSpPr>
          <p:cNvPr id="14" name="Picture Placeholder 13">
            <a:extLst>
              <a:ext uri="{FF2B5EF4-FFF2-40B4-BE49-F238E27FC236}">
                <a16:creationId xmlns:a16="http://schemas.microsoft.com/office/drawing/2014/main" id="{42D85F99-CB38-DBB8-FE01-8B1BABFC26F9}"/>
              </a:ext>
            </a:extLst>
          </p:cNvPr>
          <p:cNvSpPr>
            <a:spLocks noGrp="1"/>
          </p:cNvSpPr>
          <p:nvPr>
            <p:ph type="pic" sz="quarter" idx="13"/>
          </p:nvPr>
        </p:nvSpPr>
        <p:spPr/>
      </p:sp>
    </p:spTree>
    <p:extLst>
      <p:ext uri="{BB962C8B-B14F-4D97-AF65-F5344CB8AC3E}">
        <p14:creationId xmlns:p14="http://schemas.microsoft.com/office/powerpoint/2010/main" val="3849289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31" presetClass="entr" presetSubtype="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 calcmode="lin" valueType="num">
                                      <p:cBhvr>
                                        <p:cTn id="14" dur="1000" fill="hold"/>
                                        <p:tgtEl>
                                          <p:spTgt spid="12"/>
                                        </p:tgtEl>
                                        <p:attrNameLst>
                                          <p:attrName>style.rotation</p:attrName>
                                        </p:attrNameLst>
                                      </p:cBhvr>
                                      <p:tavLst>
                                        <p:tav tm="0">
                                          <p:val>
                                            <p:fltVal val="90"/>
                                          </p:val>
                                        </p:tav>
                                        <p:tav tm="100000">
                                          <p:val>
                                            <p:fltVal val="0"/>
                                          </p:val>
                                        </p:tav>
                                      </p:tavLst>
                                    </p:anim>
                                    <p:animEffect transition="in" filter="fade">
                                      <p:cBhvr>
                                        <p:cTn id="15" dur="1000"/>
                                        <p:tgtEl>
                                          <p:spTgt spid="12"/>
                                        </p:tgtEl>
                                      </p:cBhvr>
                                    </p:animEffect>
                                  </p:childTnLst>
                                </p:cTn>
                              </p:par>
                              <p:par>
                                <p:cTn id="16" presetID="2" presetClass="entr" presetSubtype="4" decel="10000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additive="base">
                                        <p:cTn id="18" dur="1000" fill="hold"/>
                                        <p:tgtEl>
                                          <p:spTgt spid="2"/>
                                        </p:tgtEl>
                                        <p:attrNameLst>
                                          <p:attrName>ppt_x</p:attrName>
                                        </p:attrNameLst>
                                      </p:cBhvr>
                                      <p:tavLst>
                                        <p:tav tm="0">
                                          <p:val>
                                            <p:strVal val="#ppt_x"/>
                                          </p:val>
                                        </p:tav>
                                        <p:tav tm="100000">
                                          <p:val>
                                            <p:strVal val="#ppt_x"/>
                                          </p:val>
                                        </p:tav>
                                      </p:tavLst>
                                    </p:anim>
                                    <p:anim calcmode="lin" valueType="num">
                                      <p:cBhvr additive="base">
                                        <p:cTn id="19" dur="1000" fill="hold"/>
                                        <p:tgtEl>
                                          <p:spTgt spid="2"/>
                                        </p:tgtEl>
                                        <p:attrNameLst>
                                          <p:attrName>ppt_y</p:attrName>
                                        </p:attrNameLst>
                                      </p:cBhvr>
                                      <p:tavLst>
                                        <p:tav tm="0">
                                          <p:val>
                                            <p:strVal val="1+#ppt_h/2"/>
                                          </p:val>
                                        </p:tav>
                                        <p:tav tm="100000">
                                          <p:val>
                                            <p:strVal val="#ppt_y"/>
                                          </p:val>
                                        </p:tav>
                                      </p:tavLst>
                                    </p:anim>
                                  </p:childTnLst>
                                </p:cTn>
                              </p:par>
                            </p:childTnLst>
                          </p:cTn>
                        </p:par>
                        <p:par>
                          <p:cTn id="20" fill="hold">
                            <p:stCondLst>
                              <p:cond delay="2043"/>
                            </p:stCondLst>
                            <p:childTnLst>
                              <p:par>
                                <p:cTn id="21" presetID="31" presetClass="entr" presetSubtype="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1000" fill="hold"/>
                                        <p:tgtEl>
                                          <p:spTgt spid="13"/>
                                        </p:tgtEl>
                                        <p:attrNameLst>
                                          <p:attrName>ppt_w</p:attrName>
                                        </p:attrNameLst>
                                      </p:cBhvr>
                                      <p:tavLst>
                                        <p:tav tm="0">
                                          <p:val>
                                            <p:fltVal val="0"/>
                                          </p:val>
                                        </p:tav>
                                        <p:tav tm="100000">
                                          <p:val>
                                            <p:strVal val="#ppt_w"/>
                                          </p:val>
                                        </p:tav>
                                      </p:tavLst>
                                    </p:anim>
                                    <p:anim calcmode="lin" valueType="num">
                                      <p:cBhvr>
                                        <p:cTn id="24" dur="1000" fill="hold"/>
                                        <p:tgtEl>
                                          <p:spTgt spid="13"/>
                                        </p:tgtEl>
                                        <p:attrNameLst>
                                          <p:attrName>ppt_h</p:attrName>
                                        </p:attrNameLst>
                                      </p:cBhvr>
                                      <p:tavLst>
                                        <p:tav tm="0">
                                          <p:val>
                                            <p:fltVal val="0"/>
                                          </p:val>
                                        </p:tav>
                                        <p:tav tm="100000">
                                          <p:val>
                                            <p:strVal val="#ppt_h"/>
                                          </p:val>
                                        </p:tav>
                                      </p:tavLst>
                                    </p:anim>
                                    <p:anim calcmode="lin" valueType="num">
                                      <p:cBhvr>
                                        <p:cTn id="25" dur="1000" fill="hold"/>
                                        <p:tgtEl>
                                          <p:spTgt spid="13"/>
                                        </p:tgtEl>
                                        <p:attrNameLst>
                                          <p:attrName>style.rotation</p:attrName>
                                        </p:attrNameLst>
                                      </p:cBhvr>
                                      <p:tavLst>
                                        <p:tav tm="0">
                                          <p:val>
                                            <p:fltVal val="90"/>
                                          </p:val>
                                        </p:tav>
                                        <p:tav tm="100000">
                                          <p:val>
                                            <p:fltVal val="0"/>
                                          </p:val>
                                        </p:tav>
                                      </p:tavLst>
                                    </p:anim>
                                    <p:animEffect transition="in" filter="fade">
                                      <p:cBhvr>
                                        <p:cTn id="26" dur="1000"/>
                                        <p:tgtEl>
                                          <p:spTgt spid="13"/>
                                        </p:tgtEl>
                                      </p:cBhvr>
                                    </p:animEffect>
                                  </p:childTnLst>
                                </p:cTn>
                              </p:par>
                              <p:par>
                                <p:cTn id="27" presetID="2" presetClass="entr" presetSubtype="4" decel="10000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1000" fill="hold"/>
                                        <p:tgtEl>
                                          <p:spTgt spid="5"/>
                                        </p:tgtEl>
                                        <p:attrNameLst>
                                          <p:attrName>ppt_x</p:attrName>
                                        </p:attrNameLst>
                                      </p:cBhvr>
                                      <p:tavLst>
                                        <p:tav tm="0">
                                          <p:val>
                                            <p:strVal val="#ppt_x"/>
                                          </p:val>
                                        </p:tav>
                                        <p:tav tm="100000">
                                          <p:val>
                                            <p:strVal val="#ppt_x"/>
                                          </p:val>
                                        </p:tav>
                                      </p:tavLst>
                                    </p:anim>
                                    <p:anim calcmode="lin" valueType="num">
                                      <p:cBhvr additive="base">
                                        <p:cTn id="30" dur="100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3043"/>
                            </p:stCondLst>
                            <p:childTnLst>
                              <p:par>
                                <p:cTn id="32" presetID="31" presetClass="entr" presetSubtype="0"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2" presetClass="entr" presetSubtype="4" decel="100000" fill="hold" nodeType="with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1000" fill="hold"/>
                                        <p:tgtEl>
                                          <p:spTgt spid="8"/>
                                        </p:tgtEl>
                                        <p:attrNameLst>
                                          <p:attrName>ppt_x</p:attrName>
                                        </p:attrNameLst>
                                      </p:cBhvr>
                                      <p:tavLst>
                                        <p:tav tm="0">
                                          <p:val>
                                            <p:strVal val="#ppt_x"/>
                                          </p:val>
                                        </p:tav>
                                        <p:tav tm="100000">
                                          <p:val>
                                            <p:strVal val="#ppt_x"/>
                                          </p:val>
                                        </p:tav>
                                      </p:tavLst>
                                    </p:anim>
                                    <p:anim calcmode="lin" valueType="num">
                                      <p:cBhvr additive="base">
                                        <p:cTn id="41"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C9DDC3D-4713-2323-FD9D-5D849011158B}"/>
              </a:ext>
            </a:extLst>
          </p:cNvPr>
          <p:cNvSpPr>
            <a:spLocks noGrp="1"/>
          </p:cNvSpPr>
          <p:nvPr>
            <p:ph type="pic" sz="quarter" idx="10"/>
          </p:nvPr>
        </p:nvSpPr>
        <p:spPr/>
      </p:sp>
      <p:grpSp>
        <p:nvGrpSpPr>
          <p:cNvPr id="6" name="Group 5">
            <a:extLst>
              <a:ext uri="{FF2B5EF4-FFF2-40B4-BE49-F238E27FC236}">
                <a16:creationId xmlns:a16="http://schemas.microsoft.com/office/drawing/2014/main" id="{71798FA2-3A63-F780-A792-54E486E51C24}"/>
              </a:ext>
            </a:extLst>
          </p:cNvPr>
          <p:cNvGrpSpPr/>
          <p:nvPr/>
        </p:nvGrpSpPr>
        <p:grpSpPr>
          <a:xfrm>
            <a:off x="5116033" y="1491175"/>
            <a:ext cx="7854785" cy="8027528"/>
            <a:chOff x="5116033" y="1491175"/>
            <a:chExt cx="7854785" cy="8027528"/>
          </a:xfrm>
        </p:grpSpPr>
        <p:sp>
          <p:nvSpPr>
            <p:cNvPr id="4" name="Freeform: Shape 7">
              <a:extLst>
                <a:ext uri="{FF2B5EF4-FFF2-40B4-BE49-F238E27FC236}">
                  <a16:creationId xmlns:a16="http://schemas.microsoft.com/office/drawing/2014/main" id="{17221D2D-C84A-4A51-9B8D-EE9D219B271F}"/>
                </a:ext>
              </a:extLst>
            </p:cNvPr>
            <p:cNvSpPr/>
            <p:nvPr/>
          </p:nvSpPr>
          <p:spPr>
            <a:xfrm rot="2545648">
              <a:off x="5116033" y="1491175"/>
              <a:ext cx="7720610" cy="802752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 name="connsiteX0" fmla="*/ 41378 w 5692809"/>
                <a:gd name="connsiteY0" fmla="*/ 1919212 h 5505713"/>
                <a:gd name="connsiteX1" fmla="*/ 5244000 w 5692809"/>
                <a:gd name="connsiteY1" fmla="*/ 64136 h 5505713"/>
                <a:gd name="connsiteX2" fmla="*/ 4945961 w 5692809"/>
                <a:gd name="connsiteY2" fmla="*/ 2820414 h 5505713"/>
                <a:gd name="connsiteX3" fmla="*/ 3972247 w 5692809"/>
                <a:gd name="connsiteY3" fmla="*/ 5497984 h 5505713"/>
                <a:gd name="connsiteX4" fmla="*/ 41378 w 5692809"/>
                <a:gd name="connsiteY4" fmla="*/ 1919212 h 5505713"/>
                <a:gd name="connsiteX0" fmla="*/ 15245 w 5666676"/>
                <a:gd name="connsiteY0" fmla="*/ 1868622 h 5274374"/>
                <a:gd name="connsiteX1" fmla="*/ 5217867 w 5666676"/>
                <a:gd name="connsiteY1" fmla="*/ 13546 h 5274374"/>
                <a:gd name="connsiteX2" fmla="*/ 4919828 w 5666676"/>
                <a:gd name="connsiteY2" fmla="*/ 2769824 h 5274374"/>
                <a:gd name="connsiteX3" fmla="*/ 3669048 w 5666676"/>
                <a:gd name="connsiteY3" fmla="*/ 5265950 h 5274374"/>
                <a:gd name="connsiteX4" fmla="*/ 15245 w 5666676"/>
                <a:gd name="connsiteY4" fmla="*/ 1868622 h 5274374"/>
                <a:gd name="connsiteX0" fmla="*/ 18062 w 5669493"/>
                <a:gd name="connsiteY0" fmla="*/ 1868622 h 5376398"/>
                <a:gd name="connsiteX1" fmla="*/ 5220684 w 5669493"/>
                <a:gd name="connsiteY1" fmla="*/ 13546 h 5376398"/>
                <a:gd name="connsiteX2" fmla="*/ 4922645 w 5669493"/>
                <a:gd name="connsiteY2" fmla="*/ 2769824 h 5376398"/>
                <a:gd name="connsiteX3" fmla="*/ 3671865 w 5669493"/>
                <a:gd name="connsiteY3" fmla="*/ 5265950 h 5376398"/>
                <a:gd name="connsiteX4" fmla="*/ 18062 w 5669493"/>
                <a:gd name="connsiteY4" fmla="*/ 1868622 h 5376398"/>
                <a:gd name="connsiteX0" fmla="*/ 18278 w 5676395"/>
                <a:gd name="connsiteY0" fmla="*/ 2443595 h 5954103"/>
                <a:gd name="connsiteX1" fmla="*/ 5230947 w 5676395"/>
                <a:gd name="connsiteY1" fmla="*/ 9795 h 5954103"/>
                <a:gd name="connsiteX2" fmla="*/ 4922861 w 5676395"/>
                <a:gd name="connsiteY2" fmla="*/ 3344797 h 5954103"/>
                <a:gd name="connsiteX3" fmla="*/ 3672081 w 5676395"/>
                <a:gd name="connsiteY3" fmla="*/ 5840923 h 5954103"/>
                <a:gd name="connsiteX4" fmla="*/ 18278 w 5676395"/>
                <a:gd name="connsiteY4" fmla="*/ 2443595 h 5954103"/>
                <a:gd name="connsiteX0" fmla="*/ 15309 w 5706596"/>
                <a:gd name="connsiteY0" fmla="*/ 2121637 h 5867441"/>
                <a:gd name="connsiteX1" fmla="*/ 5258899 w 5706596"/>
                <a:gd name="connsiteY1" fmla="*/ 21224 h 5867441"/>
                <a:gd name="connsiteX2" fmla="*/ 4950813 w 5706596"/>
                <a:gd name="connsiteY2" fmla="*/ 3356226 h 5867441"/>
                <a:gd name="connsiteX3" fmla="*/ 3700033 w 5706596"/>
                <a:gd name="connsiteY3" fmla="*/ 5852352 h 5867441"/>
                <a:gd name="connsiteX4" fmla="*/ 15309 w 5706596"/>
                <a:gd name="connsiteY4" fmla="*/ 2121637 h 5867441"/>
                <a:gd name="connsiteX0" fmla="*/ 27650 w 5718937"/>
                <a:gd name="connsiteY0" fmla="*/ 2125514 h 5871318"/>
                <a:gd name="connsiteX1" fmla="*/ 5271240 w 5718937"/>
                <a:gd name="connsiteY1" fmla="*/ 25101 h 5871318"/>
                <a:gd name="connsiteX2" fmla="*/ 4963154 w 5718937"/>
                <a:gd name="connsiteY2" fmla="*/ 3360103 h 5871318"/>
                <a:gd name="connsiteX3" fmla="*/ 3712374 w 5718937"/>
                <a:gd name="connsiteY3" fmla="*/ 5856229 h 5871318"/>
                <a:gd name="connsiteX4" fmla="*/ 27650 w 5718937"/>
                <a:gd name="connsiteY4" fmla="*/ 2125514 h 5871318"/>
                <a:gd name="connsiteX0" fmla="*/ 41174 w 5732461"/>
                <a:gd name="connsiteY0" fmla="*/ 2125514 h 5961056"/>
                <a:gd name="connsiteX1" fmla="*/ 5284764 w 5732461"/>
                <a:gd name="connsiteY1" fmla="*/ 25101 h 5961056"/>
                <a:gd name="connsiteX2" fmla="*/ 4976678 w 5732461"/>
                <a:gd name="connsiteY2" fmla="*/ 3360103 h 5961056"/>
                <a:gd name="connsiteX3" fmla="*/ 3725898 w 5732461"/>
                <a:gd name="connsiteY3" fmla="*/ 5856229 h 5961056"/>
                <a:gd name="connsiteX4" fmla="*/ 41174 w 5732461"/>
                <a:gd name="connsiteY4" fmla="*/ 2125514 h 5961056"/>
                <a:gd name="connsiteX0" fmla="*/ 288052 w 5979339"/>
                <a:gd name="connsiteY0" fmla="*/ 2125514 h 5881008"/>
                <a:gd name="connsiteX1" fmla="*/ 5531642 w 5979339"/>
                <a:gd name="connsiteY1" fmla="*/ 25101 h 5881008"/>
                <a:gd name="connsiteX2" fmla="*/ 5223556 w 5979339"/>
                <a:gd name="connsiteY2" fmla="*/ 3360103 h 5881008"/>
                <a:gd name="connsiteX3" fmla="*/ 3972776 w 5979339"/>
                <a:gd name="connsiteY3" fmla="*/ 5856229 h 5881008"/>
                <a:gd name="connsiteX4" fmla="*/ 1033298 w 5979339"/>
                <a:gd name="connsiteY4" fmla="*/ 4492188 h 5881008"/>
                <a:gd name="connsiteX5" fmla="*/ 288052 w 5979339"/>
                <a:gd name="connsiteY5" fmla="*/ 2125514 h 5881008"/>
                <a:gd name="connsiteX0" fmla="*/ 209367 w 5900654"/>
                <a:gd name="connsiteY0" fmla="*/ 2118951 h 5875322"/>
                <a:gd name="connsiteX1" fmla="*/ 5452957 w 5900654"/>
                <a:gd name="connsiteY1" fmla="*/ 18538 h 5875322"/>
                <a:gd name="connsiteX2" fmla="*/ 5144871 w 5900654"/>
                <a:gd name="connsiteY2" fmla="*/ 3353540 h 5875322"/>
                <a:gd name="connsiteX3" fmla="*/ 3894091 w 5900654"/>
                <a:gd name="connsiteY3" fmla="*/ 5849666 h 5875322"/>
                <a:gd name="connsiteX4" fmla="*/ 1316400 w 5900654"/>
                <a:gd name="connsiteY4" fmla="*/ 4500137 h 5875322"/>
                <a:gd name="connsiteX5" fmla="*/ 209367 w 5900654"/>
                <a:gd name="connsiteY5" fmla="*/ 2118951 h 5875322"/>
                <a:gd name="connsiteX0" fmla="*/ 209367 w 5900654"/>
                <a:gd name="connsiteY0" fmla="*/ 2118951 h 5951864"/>
                <a:gd name="connsiteX1" fmla="*/ 5452957 w 5900654"/>
                <a:gd name="connsiteY1" fmla="*/ 18538 h 5951864"/>
                <a:gd name="connsiteX2" fmla="*/ 5144871 w 5900654"/>
                <a:gd name="connsiteY2" fmla="*/ 3353540 h 5951864"/>
                <a:gd name="connsiteX3" fmla="*/ 3894091 w 5900654"/>
                <a:gd name="connsiteY3" fmla="*/ 5849666 h 5951864"/>
                <a:gd name="connsiteX4" fmla="*/ 1316400 w 5900654"/>
                <a:gd name="connsiteY4" fmla="*/ 4500137 h 5951864"/>
                <a:gd name="connsiteX5" fmla="*/ 209367 w 5900654"/>
                <a:gd name="connsiteY5" fmla="*/ 2118951 h 5951864"/>
                <a:gd name="connsiteX0" fmla="*/ 209367 w 5900654"/>
                <a:gd name="connsiteY0" fmla="*/ 2118951 h 5976455"/>
                <a:gd name="connsiteX1" fmla="*/ 5452957 w 5900654"/>
                <a:gd name="connsiteY1" fmla="*/ 18538 h 5976455"/>
                <a:gd name="connsiteX2" fmla="*/ 5144871 w 5900654"/>
                <a:gd name="connsiteY2" fmla="*/ 3353540 h 5976455"/>
                <a:gd name="connsiteX3" fmla="*/ 3894091 w 5900654"/>
                <a:gd name="connsiteY3" fmla="*/ 5849666 h 5976455"/>
                <a:gd name="connsiteX4" fmla="*/ 1316400 w 5900654"/>
                <a:gd name="connsiteY4" fmla="*/ 4500137 h 5976455"/>
                <a:gd name="connsiteX5" fmla="*/ 209367 w 5900654"/>
                <a:gd name="connsiteY5" fmla="*/ 2118951 h 5976455"/>
                <a:gd name="connsiteX0" fmla="*/ 209367 w 5898019"/>
                <a:gd name="connsiteY0" fmla="*/ 2117368 h 5954654"/>
                <a:gd name="connsiteX1" fmla="*/ 5452957 w 5898019"/>
                <a:gd name="connsiteY1" fmla="*/ 16955 h 5954654"/>
                <a:gd name="connsiteX2" fmla="*/ 5138344 w 5898019"/>
                <a:gd name="connsiteY2" fmla="*/ 3292079 h 5954654"/>
                <a:gd name="connsiteX3" fmla="*/ 3894091 w 5898019"/>
                <a:gd name="connsiteY3" fmla="*/ 5848083 h 5954654"/>
                <a:gd name="connsiteX4" fmla="*/ 1316400 w 5898019"/>
                <a:gd name="connsiteY4" fmla="*/ 4498554 h 5954654"/>
                <a:gd name="connsiteX5" fmla="*/ 209367 w 5898019"/>
                <a:gd name="connsiteY5" fmla="*/ 2117368 h 5954654"/>
                <a:gd name="connsiteX0" fmla="*/ 209367 w 5898019"/>
                <a:gd name="connsiteY0" fmla="*/ 2117368 h 5966215"/>
                <a:gd name="connsiteX1" fmla="*/ 5452957 w 5898019"/>
                <a:gd name="connsiteY1" fmla="*/ 16955 h 5966215"/>
                <a:gd name="connsiteX2" fmla="*/ 5138344 w 5898019"/>
                <a:gd name="connsiteY2" fmla="*/ 3292079 h 5966215"/>
                <a:gd name="connsiteX3" fmla="*/ 3894091 w 5898019"/>
                <a:gd name="connsiteY3" fmla="*/ 5848083 h 5966215"/>
                <a:gd name="connsiteX4" fmla="*/ 1316400 w 5898019"/>
                <a:gd name="connsiteY4" fmla="*/ 4498554 h 5966215"/>
                <a:gd name="connsiteX5" fmla="*/ 209367 w 5898019"/>
                <a:gd name="connsiteY5" fmla="*/ 2117368 h 5966215"/>
                <a:gd name="connsiteX0" fmla="*/ 219266 w 6012075"/>
                <a:gd name="connsiteY0" fmla="*/ 1305126 h 5153973"/>
                <a:gd name="connsiteX1" fmla="*/ 5612204 w 6012075"/>
                <a:gd name="connsiteY1" fmla="*/ 28293 h 5153973"/>
                <a:gd name="connsiteX2" fmla="*/ 5148243 w 6012075"/>
                <a:gd name="connsiteY2" fmla="*/ 2479837 h 5153973"/>
                <a:gd name="connsiteX3" fmla="*/ 3903990 w 6012075"/>
                <a:gd name="connsiteY3" fmla="*/ 5035841 h 5153973"/>
                <a:gd name="connsiteX4" fmla="*/ 1326299 w 6012075"/>
                <a:gd name="connsiteY4" fmla="*/ 3686312 h 5153973"/>
                <a:gd name="connsiteX5" fmla="*/ 219266 w 6012075"/>
                <a:gd name="connsiteY5" fmla="*/ 1305126 h 5153973"/>
                <a:gd name="connsiteX0" fmla="*/ 219266 w 6182905"/>
                <a:gd name="connsiteY0" fmla="*/ 1546279 h 5395126"/>
                <a:gd name="connsiteX1" fmla="*/ 5612204 w 6182905"/>
                <a:gd name="connsiteY1" fmla="*/ 269446 h 5395126"/>
                <a:gd name="connsiteX2" fmla="*/ 5148243 w 6182905"/>
                <a:gd name="connsiteY2" fmla="*/ 2720990 h 5395126"/>
                <a:gd name="connsiteX3" fmla="*/ 3903990 w 6182905"/>
                <a:gd name="connsiteY3" fmla="*/ 5276994 h 5395126"/>
                <a:gd name="connsiteX4" fmla="*/ 1326299 w 6182905"/>
                <a:gd name="connsiteY4" fmla="*/ 3927465 h 5395126"/>
                <a:gd name="connsiteX5" fmla="*/ 219266 w 6182905"/>
                <a:gd name="connsiteY5" fmla="*/ 1546279 h 5395126"/>
                <a:gd name="connsiteX0" fmla="*/ 63057 w 6026696"/>
                <a:gd name="connsiteY0" fmla="*/ 1645797 h 5494644"/>
                <a:gd name="connsiteX1" fmla="*/ 5455995 w 6026696"/>
                <a:gd name="connsiteY1" fmla="*/ 368964 h 5494644"/>
                <a:gd name="connsiteX2" fmla="*/ 4992034 w 6026696"/>
                <a:gd name="connsiteY2" fmla="*/ 2820508 h 5494644"/>
                <a:gd name="connsiteX3" fmla="*/ 3747781 w 6026696"/>
                <a:gd name="connsiteY3" fmla="*/ 5376512 h 5494644"/>
                <a:gd name="connsiteX4" fmla="*/ 1170090 w 6026696"/>
                <a:gd name="connsiteY4" fmla="*/ 4026983 h 5494644"/>
                <a:gd name="connsiteX5" fmla="*/ 63057 w 6026696"/>
                <a:gd name="connsiteY5" fmla="*/ 1645797 h 5494644"/>
                <a:gd name="connsiteX0" fmla="*/ 51671 w 6015310"/>
                <a:gd name="connsiteY0" fmla="*/ 1645797 h 5494644"/>
                <a:gd name="connsiteX1" fmla="*/ 5444609 w 6015310"/>
                <a:gd name="connsiteY1" fmla="*/ 368964 h 5494644"/>
                <a:gd name="connsiteX2" fmla="*/ 4980648 w 6015310"/>
                <a:gd name="connsiteY2" fmla="*/ 2820508 h 5494644"/>
                <a:gd name="connsiteX3" fmla="*/ 3736395 w 6015310"/>
                <a:gd name="connsiteY3" fmla="*/ 5376512 h 5494644"/>
                <a:gd name="connsiteX4" fmla="*/ 1158704 w 6015310"/>
                <a:gd name="connsiteY4" fmla="*/ 4026983 h 5494644"/>
                <a:gd name="connsiteX5" fmla="*/ 51671 w 6015310"/>
                <a:gd name="connsiteY5" fmla="*/ 1645797 h 5494644"/>
                <a:gd name="connsiteX0" fmla="*/ 30275 w 5993914"/>
                <a:gd name="connsiteY0" fmla="*/ 1598788 h 5447635"/>
                <a:gd name="connsiteX1" fmla="*/ 5423213 w 5993914"/>
                <a:gd name="connsiteY1" fmla="*/ 321955 h 5447635"/>
                <a:gd name="connsiteX2" fmla="*/ 4959252 w 5993914"/>
                <a:gd name="connsiteY2" fmla="*/ 2773499 h 5447635"/>
                <a:gd name="connsiteX3" fmla="*/ 3714999 w 5993914"/>
                <a:gd name="connsiteY3" fmla="*/ 5329503 h 5447635"/>
                <a:gd name="connsiteX4" fmla="*/ 1137308 w 5993914"/>
                <a:gd name="connsiteY4" fmla="*/ 3979974 h 5447635"/>
                <a:gd name="connsiteX5" fmla="*/ 30275 w 5993914"/>
                <a:gd name="connsiteY5" fmla="*/ 1598788 h 5447635"/>
                <a:gd name="connsiteX0" fmla="*/ 30275 w 6056638"/>
                <a:gd name="connsiteY0" fmla="*/ 1695732 h 5544579"/>
                <a:gd name="connsiteX1" fmla="*/ 5423213 w 6056638"/>
                <a:gd name="connsiteY1" fmla="*/ 418899 h 5544579"/>
                <a:gd name="connsiteX2" fmla="*/ 4959252 w 6056638"/>
                <a:gd name="connsiteY2" fmla="*/ 2870443 h 5544579"/>
                <a:gd name="connsiteX3" fmla="*/ 3714999 w 6056638"/>
                <a:gd name="connsiteY3" fmla="*/ 5426447 h 5544579"/>
                <a:gd name="connsiteX4" fmla="*/ 1137308 w 6056638"/>
                <a:gd name="connsiteY4" fmla="*/ 4076918 h 5544579"/>
                <a:gd name="connsiteX5" fmla="*/ 30275 w 6056638"/>
                <a:gd name="connsiteY5" fmla="*/ 1695732 h 5544579"/>
                <a:gd name="connsiteX0" fmla="*/ 30275 w 5845220"/>
                <a:gd name="connsiteY0" fmla="*/ 1687536 h 5536383"/>
                <a:gd name="connsiteX1" fmla="*/ 5423213 w 5845220"/>
                <a:gd name="connsiteY1" fmla="*/ 410703 h 5536383"/>
                <a:gd name="connsiteX2" fmla="*/ 4959252 w 5845220"/>
                <a:gd name="connsiteY2" fmla="*/ 2862247 h 5536383"/>
                <a:gd name="connsiteX3" fmla="*/ 3714999 w 5845220"/>
                <a:gd name="connsiteY3" fmla="*/ 5418251 h 5536383"/>
                <a:gd name="connsiteX4" fmla="*/ 1137308 w 5845220"/>
                <a:gd name="connsiteY4" fmla="*/ 4068722 h 5536383"/>
                <a:gd name="connsiteX5" fmla="*/ 30275 w 5845220"/>
                <a:gd name="connsiteY5" fmla="*/ 1687536 h 5536383"/>
                <a:gd name="connsiteX0" fmla="*/ 30275 w 5989113"/>
                <a:gd name="connsiteY0" fmla="*/ 1609443 h 5458290"/>
                <a:gd name="connsiteX1" fmla="*/ 5423213 w 5989113"/>
                <a:gd name="connsiteY1" fmla="*/ 332610 h 5458290"/>
                <a:gd name="connsiteX2" fmla="*/ 4959252 w 5989113"/>
                <a:gd name="connsiteY2" fmla="*/ 2784154 h 5458290"/>
                <a:gd name="connsiteX3" fmla="*/ 3714999 w 5989113"/>
                <a:gd name="connsiteY3" fmla="*/ 5340158 h 5458290"/>
                <a:gd name="connsiteX4" fmla="*/ 1137308 w 5989113"/>
                <a:gd name="connsiteY4" fmla="*/ 3990629 h 5458290"/>
                <a:gd name="connsiteX5" fmla="*/ 30275 w 5989113"/>
                <a:gd name="connsiteY5" fmla="*/ 1609443 h 5458290"/>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538110"/>
                <a:gd name="connsiteX1" fmla="*/ 5400475 w 5966375"/>
                <a:gd name="connsiteY1" fmla="*/ 358201 h 5538110"/>
                <a:gd name="connsiteX2" fmla="*/ 4936514 w 5966375"/>
                <a:gd name="connsiteY2" fmla="*/ 2809745 h 5538110"/>
                <a:gd name="connsiteX3" fmla="*/ 3692261 w 5966375"/>
                <a:gd name="connsiteY3" fmla="*/ 5365749 h 5538110"/>
                <a:gd name="connsiteX4" fmla="*/ 1114570 w 5966375"/>
                <a:gd name="connsiteY4" fmla="*/ 4016220 h 5538110"/>
                <a:gd name="connsiteX5" fmla="*/ 7537 w 5966375"/>
                <a:gd name="connsiteY5" fmla="*/ 1635034 h 55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375" h="5538110">
                  <a:moveTo>
                    <a:pt x="7537" y="1635034"/>
                  </a:moveTo>
                  <a:cubicBezTo>
                    <a:pt x="102680" y="438436"/>
                    <a:pt x="4205096" y="-559458"/>
                    <a:pt x="5400475" y="358201"/>
                  </a:cubicBezTo>
                  <a:cubicBezTo>
                    <a:pt x="6595854" y="1275860"/>
                    <a:pt x="5631949" y="1651857"/>
                    <a:pt x="4936514" y="2809745"/>
                  </a:cubicBezTo>
                  <a:cubicBezTo>
                    <a:pt x="4540505" y="3568141"/>
                    <a:pt x="4632519" y="5015021"/>
                    <a:pt x="3692261" y="5365749"/>
                  </a:cubicBezTo>
                  <a:cubicBezTo>
                    <a:pt x="2752003" y="5716477"/>
                    <a:pt x="1744433" y="5652110"/>
                    <a:pt x="1114570" y="4016220"/>
                  </a:cubicBezTo>
                  <a:cubicBezTo>
                    <a:pt x="742634" y="3131618"/>
                    <a:pt x="-87606" y="2831632"/>
                    <a:pt x="7537" y="1635034"/>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Shape 7">
              <a:extLst>
                <a:ext uri="{FF2B5EF4-FFF2-40B4-BE49-F238E27FC236}">
                  <a16:creationId xmlns:a16="http://schemas.microsoft.com/office/drawing/2014/main" id="{73D8BC91-E8C3-42C7-9D3B-FC36B1A383F5}"/>
                </a:ext>
              </a:extLst>
            </p:cNvPr>
            <p:cNvSpPr/>
            <p:nvPr/>
          </p:nvSpPr>
          <p:spPr>
            <a:xfrm>
              <a:off x="5554792" y="1744134"/>
              <a:ext cx="7416026" cy="716765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796C6FA-4276-4CDE-B5EB-1535B9DD5589}"/>
              </a:ext>
            </a:extLst>
          </p:cNvPr>
          <p:cNvSpPr txBox="1"/>
          <p:nvPr/>
        </p:nvSpPr>
        <p:spPr>
          <a:xfrm>
            <a:off x="6099858" y="2754484"/>
            <a:ext cx="6088284" cy="3493264"/>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7200">
                <a:gradFill flip="none" rotWithShape="1">
                  <a:gsLst>
                    <a:gs pos="0">
                      <a:schemeClr val="accent1"/>
                    </a:gs>
                    <a:gs pos="100000">
                      <a:schemeClr val="accent6"/>
                    </a:gs>
                  </a:gsLst>
                  <a:lin ang="13500000" scaled="1"/>
                  <a:tileRect/>
                </a:gradFill>
                <a:latin typeface="Exo 2 Extra Bold" panose="00000900000000000000" pitchFamily="50" charset="0"/>
              </a:rPr>
              <a:t>02.</a:t>
            </a:r>
          </a:p>
          <a:p>
            <a:pPr algn="ctr">
              <a:spcBef>
                <a:spcPts val="600"/>
              </a:spcBef>
            </a:pPr>
            <a:r>
              <a:rPr lang="en-US" altLang="zh-CN" sz="7200">
                <a:latin typeface="Exo 2 Extra Bold" panose="00000900000000000000" pitchFamily="50" charset="0"/>
              </a:rPr>
              <a:t>Services and Market</a:t>
            </a:r>
          </a:p>
        </p:txBody>
      </p:sp>
      <p:sp>
        <p:nvSpPr>
          <p:cNvPr id="11" name="TextBox 10">
            <a:extLst>
              <a:ext uri="{FF2B5EF4-FFF2-40B4-BE49-F238E27FC236}">
                <a16:creationId xmlns:a16="http://schemas.microsoft.com/office/drawing/2014/main" id="{AA0FB61E-C390-4347-9CBA-11E1609A03C5}"/>
              </a:ext>
            </a:extLst>
          </p:cNvPr>
          <p:cNvSpPr txBox="1"/>
          <p:nvPr/>
        </p:nvSpPr>
        <p:spPr>
          <a:xfrm>
            <a:off x="7546846" y="6643994"/>
            <a:ext cx="3194306" cy="890244"/>
          </a:xfrm>
          <a:prstGeom prst="rect">
            <a:avLst/>
          </a:prstGeom>
          <a:noFill/>
        </p:spPr>
        <p:txBody>
          <a:bodyPr wrap="square" rtlCol="0">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 </a:t>
            </a:r>
          </a:p>
        </p:txBody>
      </p:sp>
      <p:sp>
        <p:nvSpPr>
          <p:cNvPr id="7" name="TextBox 6">
            <a:extLst>
              <a:ext uri="{FF2B5EF4-FFF2-40B4-BE49-F238E27FC236}">
                <a16:creationId xmlns:a16="http://schemas.microsoft.com/office/drawing/2014/main" id="{E61F47FF-731F-63FE-DBE6-2E21DC8DF47C}"/>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4941BFC7-A0D1-3E50-DCF5-758DF357B5EC}"/>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88C37699-E4E6-B633-90EF-647EFB44A0BA}"/>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3" name="Freeform: Shape 12">
            <a:extLst>
              <a:ext uri="{FF2B5EF4-FFF2-40B4-BE49-F238E27FC236}">
                <a16:creationId xmlns:a16="http://schemas.microsoft.com/office/drawing/2014/main" id="{D76C37C4-25F9-D313-863F-01A342601742}"/>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0522779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10"/>
                                        </p:tgtEl>
                                        <p:attrNameLst>
                                          <p:attrName>style.visibility</p:attrName>
                                        </p:attrNameLst>
                                      </p:cBhvr>
                                      <p:to>
                                        <p:strVal val="visible"/>
                                      </p:to>
                                    </p:set>
                                    <p:anim to="" calcmode="lin" valueType="num">
                                      <p:cBhvr>
                                        <p:cTn id="14"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10"/>
                                        </p:tgtEl>
                                      </p:cBhvr>
                                    </p:animEffect>
                                  </p:childTnLst>
                                </p:cTn>
                              </p:par>
                            </p:childTnLst>
                          </p:cTn>
                        </p:par>
                        <p:par>
                          <p:cTn id="16" fill="hold">
                            <p:stCondLst>
                              <p:cond delay="2178"/>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B8164275-F6C7-4165-B377-C823FD6B551C}"/>
              </a:ext>
            </a:extLst>
          </p:cNvPr>
          <p:cNvGraphicFramePr/>
          <p:nvPr>
            <p:extLst>
              <p:ext uri="{D42A27DB-BD31-4B8C-83A1-F6EECF244321}">
                <p14:modId xmlns:p14="http://schemas.microsoft.com/office/powerpoint/2010/main" val="182170395"/>
              </p:ext>
            </p:extLst>
          </p:nvPr>
        </p:nvGraphicFramePr>
        <p:xfrm>
          <a:off x="1866900" y="1905000"/>
          <a:ext cx="77343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42F55770-D292-4335-97EF-A9CF202FEBA0}"/>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Marketing Trends</a:t>
            </a:r>
            <a:endParaRPr lang="en-US" sz="6000" b="0">
              <a:latin typeface="Exo 2 Extra Bold" panose="00000900000000000000" pitchFamily="50"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003A613-886E-4F76-8DD3-F707790B5990}"/>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3946234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DDB779BD-224C-4A9A-9AE4-A0E9E47F4669}"/>
              </a:ext>
            </a:extLst>
          </p:cNvPr>
          <p:cNvGraphicFramePr/>
          <p:nvPr>
            <p:extLst>
              <p:ext uri="{D42A27DB-BD31-4B8C-83A1-F6EECF244321}">
                <p14:modId xmlns:p14="http://schemas.microsoft.com/office/powerpoint/2010/main" val="321489637"/>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D84359FC-A3A1-4DB1-92D0-EF851291DDE5}"/>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Marketing Analysis</a:t>
            </a:r>
            <a:endParaRPr lang="en-US" sz="6000" b="0">
              <a:latin typeface="Exo 2 Extra Bold" panose="00000900000000000000" pitchFamily="50" charset="0"/>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6644425-EB39-3657-29CA-5794098FC250}"/>
              </a:ext>
            </a:extLst>
          </p:cNvPr>
          <p:cNvSpPr/>
          <p:nvPr/>
        </p:nvSpPr>
        <p:spPr>
          <a:xfrm>
            <a:off x="1760631" y="4958478"/>
            <a:ext cx="6217957"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3135660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5C72318-2029-4FB6-82BC-94D2A52BA085}"/>
              </a:ext>
            </a:extLst>
          </p:cNvPr>
          <p:cNvSpPr/>
          <p:nvPr/>
        </p:nvSpPr>
        <p:spPr>
          <a:xfrm>
            <a:off x="2664049" y="3482340"/>
            <a:ext cx="2560322" cy="2560320"/>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grpSp>
        <p:nvGrpSpPr>
          <p:cNvPr id="3" name="Group 2">
            <a:extLst>
              <a:ext uri="{FF2B5EF4-FFF2-40B4-BE49-F238E27FC236}">
                <a16:creationId xmlns:a16="http://schemas.microsoft.com/office/drawing/2014/main" id="{C0F92E57-6707-43CC-9918-249CB80A37EF}"/>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45F4D840-9C97-408E-B260-8768B54297A1}"/>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EED55099-0024-4D4E-9D3A-E186EDF86B9C}"/>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6269F22A-A56D-4569-BED2-19041287C82F}"/>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6DAAF7D4-BC6C-4F94-8D5C-BD81CA11A30F}"/>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83D0D83F-24D6-4939-843B-0F5AF36EC60D}"/>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49AD15F6-8ECA-40A9-9962-811D26842C8D}"/>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FF2C2C6D-2A0F-4E19-AB07-1C884C67ECC9}"/>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A67F80D3-C05E-4EEE-B4C9-9EE0B8734ED8}"/>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EE95D35E-72B0-43AF-84B7-918341DC14D6}"/>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C1207199-670D-411C-ACFD-A33405BDD6AD}"/>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4DEB97F7-3E2D-4378-B12E-5B47521C37E6}"/>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ADC422D9-5B66-4DB0-8BE2-53EEE1E55A01}"/>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38C1AE72-6A21-4525-8CBF-AAF8DC73EB6F}"/>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17720F8D-03D8-4276-B176-15FCF94136E9}"/>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7EFFB3C0-9B80-4348-9809-DE7BA0A4189A}"/>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CB3D496E-F9E0-4811-9485-BC007EA65985}"/>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DE7D2248-E71B-4DF8-8389-055A2F7881D8}"/>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456C4D4A-5DBC-420C-89E6-377C0C832519}"/>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3019C473-866F-4EF1-8273-D7C390444090}"/>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AE75D0EF-7D26-43FF-B5DB-48B2ED81EA1C}"/>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D505EFE7-C93A-41E1-9316-A3716C2E5DDB}"/>
              </a:ext>
            </a:extLst>
          </p:cNvPr>
          <p:cNvSpPr/>
          <p:nvPr/>
        </p:nvSpPr>
        <p:spPr>
          <a:xfrm>
            <a:off x="7863838" y="3482340"/>
            <a:ext cx="2560322" cy="2560320"/>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grpSp>
        <p:nvGrpSpPr>
          <p:cNvPr id="25" name="Group 24">
            <a:extLst>
              <a:ext uri="{FF2B5EF4-FFF2-40B4-BE49-F238E27FC236}">
                <a16:creationId xmlns:a16="http://schemas.microsoft.com/office/drawing/2014/main" id="{F6D4747B-FDB0-44CC-92A3-5AC12304D475}"/>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987414EF-DADE-4F0B-8643-A6365C003B4F}"/>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BF3A8DFD-3FEB-49DD-BFB2-66DCC3D81FDB}"/>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8E055D1F-805F-4E9F-B2D7-F9BFBC763A61}"/>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AC267EC6-A367-4D32-AC00-38E2A92BB7B6}"/>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0F1F1F4A-75C1-4825-AD11-032D80CECE12}"/>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C10FD698-9F7C-4981-9DA7-D7163A46163D}"/>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6F969976-CE30-4B77-B7F2-CD25674D70B2}"/>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64E8B6A9-32F5-46E3-A511-9962B5321EDD}"/>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7878C999-5620-46A5-AA98-DB672C607C84}"/>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0FCDA128-2E74-40B5-9926-F490D4E89938}"/>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E5683B62-8E2C-4BF1-B8DB-03306B546B2A}"/>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8EA717EB-15F5-47DA-9210-AE005EBC25FE}"/>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DFF2D59A-FC90-42E0-9B11-16C65DD750FA}"/>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C6D3295B-8411-403E-AE0B-AEAEE5BD5FD3}"/>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BF500D8B-A26F-4A26-B875-4C2D04E2C176}"/>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3AB445EA-E09D-4D54-B117-794DC4071959}"/>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304751AC-58A8-46C3-B33A-19BC3B0C0703}"/>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51317C51-31CF-405A-BE39-E349FDDD1FFB}"/>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B38C39CC-5B26-43D8-95E4-F305CEFB3B1F}"/>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41757489-0A35-4AF8-91CA-2DAD57900404}"/>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1AC22AF7-C36A-4E33-B3F9-0A6D1637B766}"/>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498F1202-7AC5-4E90-8F7C-5F171DF7F5F5}"/>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1F18DABE-99FF-41FA-9540-1604C82F8643}"/>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6DC424B6-171A-4EB9-8CC3-52BBAA74079F}"/>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50F7DBAA-9CFA-48D6-ACAB-4A4055055884}"/>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7978CE09-6BAB-4BD2-B681-EBFA9C585155}"/>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984B7D36-85C0-4053-A8EA-2EAAB2B123D4}"/>
              </a:ext>
            </a:extLst>
          </p:cNvPr>
          <p:cNvSpPr/>
          <p:nvPr/>
        </p:nvSpPr>
        <p:spPr>
          <a:xfrm>
            <a:off x="13063627" y="3482340"/>
            <a:ext cx="2560322" cy="2560320"/>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grpSp>
        <p:nvGrpSpPr>
          <p:cNvPr id="53" name="Group 102">
            <a:extLst>
              <a:ext uri="{FF2B5EF4-FFF2-40B4-BE49-F238E27FC236}">
                <a16:creationId xmlns:a16="http://schemas.microsoft.com/office/drawing/2014/main" id="{27703ECC-E47E-4191-8C20-E5A0892E7EFA}"/>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DE5C3294-28C0-4202-BE8D-2DB3E07DC9F8}"/>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BD389476-8ABA-41A6-A2D3-F970DA737637}"/>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AD15F760-F1CD-42C8-9C4C-B89785900D3D}"/>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28F31655-FCDF-4B2C-8227-DC8F76BAA924}"/>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8F20D953-D72C-4654-BE3F-E9986F95C5F4}"/>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45A82F18-A6EF-4FC5-8CD7-8925B49E546B}"/>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2FEF4BF3-3B23-43FE-B1B0-AC752013BFE1}"/>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9D5FA92A-7026-4360-8F7D-1257FD235C90}"/>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BB58B43D-EE32-45CC-A87F-A998AEA2424B}"/>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DFB30DEC-1D7C-4663-BC3D-F7E773AA43A3}"/>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606AC9A1-3CFA-4FFA-AAE9-C5C1BA219399}"/>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B88F7320-58C9-4DCB-B201-6BDD58D41D99}"/>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F82BE311-A35B-48EF-974C-03884A547DF3}"/>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F209CC10-2EDD-41A3-AF8A-58574974B534}"/>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4F440F9E-D523-4F54-9070-A4C560BBC0B3}"/>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7CD327B4-D3E1-4F31-BD4D-DD984148DD88}"/>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ED8A57FE-ABFF-4B40-A08D-A05187C61CC5}"/>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B6B65506-4C8F-4380-84F3-0CECD6B59C3D}"/>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77D8519F-F1EC-4948-8721-7CCCD7FF6517}"/>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A18D40A7-6C1E-46F0-8D12-DA11EC40EC10}"/>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E3F7A3D3-C852-4B29-B0C7-DCC6C6A2F47D}"/>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7BECD66B-976E-4105-8494-FCF1840C68DA}"/>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6BA8A6FE-438B-4F74-BE0C-8472ED811622}"/>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915A6ADE-8B39-4F6D-B401-DE9F06AC54FD}"/>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07E21A10-4303-47B9-853A-85A7F5FFC3A2}"/>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36214837-DF7A-4EF0-98AD-D2931062AD04}"/>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A60910AF-6563-4C22-A973-691A99658DB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5236500-D41E-48EA-AE31-4E0C161D079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DBE47A73-F8C5-41C1-BF44-53950BFE24DB}"/>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762AAE13-A734-4217-A1A2-60B6F62F649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E3BE1B-2D0D-45BC-919B-490C0BADF02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A4E4FB50-DE48-479F-AEAE-2A7B84FF5E47}"/>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180D88C9-8403-4F7B-B084-0D2C35DE0EF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4807C07-6A57-4DB1-BA4D-168FEFB7E1D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E396B0BD-0A5E-494D-A1AF-85556C85F8C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Our Comprtitors</a:t>
            </a:r>
            <a:endParaRPr lang="en-US" sz="6000">
              <a:latin typeface="Exo 2 Extra Bold" panose="00000900000000000000" pitchFamily="50" charset="0"/>
            </a:endParaRPr>
          </a:p>
        </p:txBody>
      </p:sp>
    </p:spTree>
    <p:extLst>
      <p:ext uri="{BB962C8B-B14F-4D97-AF65-F5344CB8AC3E}">
        <p14:creationId xmlns:p14="http://schemas.microsoft.com/office/powerpoint/2010/main" val="3323786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72165D3-07FF-4B1C-905E-B6D24E2B63CC}"/>
              </a:ext>
            </a:extLst>
          </p:cNvPr>
          <p:cNvSpPr/>
          <p:nvPr/>
        </p:nvSpPr>
        <p:spPr>
          <a:xfrm>
            <a:off x="9482262" y="3092787"/>
            <a:ext cx="2298950" cy="2300194"/>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3" name="Oval 2">
            <a:extLst>
              <a:ext uri="{FF2B5EF4-FFF2-40B4-BE49-F238E27FC236}">
                <a16:creationId xmlns:a16="http://schemas.microsoft.com/office/drawing/2014/main" id="{9E6EEEF4-11DF-4A45-A06D-B9A307F936E7}"/>
              </a:ext>
            </a:extLst>
          </p:cNvPr>
          <p:cNvSpPr/>
          <p:nvPr/>
        </p:nvSpPr>
        <p:spPr>
          <a:xfrm>
            <a:off x="9482262" y="5986752"/>
            <a:ext cx="2298950" cy="2300194"/>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4" name="Freeform: Shape 3">
            <a:extLst>
              <a:ext uri="{FF2B5EF4-FFF2-40B4-BE49-F238E27FC236}">
                <a16:creationId xmlns:a16="http://schemas.microsoft.com/office/drawing/2014/main" id="{047C4FC5-4383-433A-B187-9421D465C08B}"/>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26CC3125-E566-4F80-BF9D-768D68EF065C}"/>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471B103B-5745-4068-BBBC-A14489BAD88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27E072D4-E41F-4951-8CD1-465FABD5765F}"/>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21C63D39-F52B-4E6D-88E7-D3D12CF7D208}"/>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206E2C87-4FDA-4C5C-A41D-D6CD125EEE98}"/>
              </a:ext>
            </a:extLst>
          </p:cNvPr>
          <p:cNvSpPr/>
          <p:nvPr/>
        </p:nvSpPr>
        <p:spPr>
          <a:xfrm>
            <a:off x="6474662" y="3092787"/>
            <a:ext cx="2298948" cy="2300194"/>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10" name="Oval 9">
            <a:extLst>
              <a:ext uri="{FF2B5EF4-FFF2-40B4-BE49-F238E27FC236}">
                <a16:creationId xmlns:a16="http://schemas.microsoft.com/office/drawing/2014/main" id="{B406764B-A401-4305-B50D-7D23A65BE1C0}"/>
              </a:ext>
            </a:extLst>
          </p:cNvPr>
          <p:cNvSpPr/>
          <p:nvPr/>
        </p:nvSpPr>
        <p:spPr>
          <a:xfrm>
            <a:off x="6474662" y="5986752"/>
            <a:ext cx="2298948" cy="2300194"/>
          </a:xfrm>
          <a:prstGeom prst="ellipse">
            <a:avLst/>
          </a:pr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grpSp>
        <p:nvGrpSpPr>
          <p:cNvPr id="11" name="Graphic 2">
            <a:extLst>
              <a:ext uri="{FF2B5EF4-FFF2-40B4-BE49-F238E27FC236}">
                <a16:creationId xmlns:a16="http://schemas.microsoft.com/office/drawing/2014/main" id="{1E41B8D5-807E-4447-8104-F405AAD1A743}"/>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5781F9B1-8023-49E5-A446-2DB9EA2449C5}"/>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733FB1C4-1B4F-4638-97BF-801129C5AD50}"/>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CEBC717-449C-48A9-A868-CBAC059C55C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3B177699-FF4E-4DB2-AF20-1AA820A7BA3D}"/>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EBD9D0F6-036D-490D-8C4E-B4E127ACDC08}"/>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EC3B64B4-B55B-455E-A76A-C627D2942FCE}"/>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16ED8B91-2136-4489-B836-3CBE733E06FE}"/>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33D529A6-D35B-43EE-B1EA-A06F0E02211C}"/>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CA151EE-0DBB-4693-8075-40D3572CF05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EFB8D48D-F167-47FA-BB77-477209633548}"/>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6447136A-8D9C-42E7-BB9D-12169BD728C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327B4A2F-7610-4809-95E5-CF2929E97EA5}"/>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Our Services</a:t>
            </a:r>
            <a:endParaRPr lang="en-US" sz="6000">
              <a:latin typeface="Exo 2 Extra Bold" panose="00000900000000000000" pitchFamily="50" charset="0"/>
            </a:endParaRPr>
          </a:p>
        </p:txBody>
      </p:sp>
      <p:sp>
        <p:nvSpPr>
          <p:cNvPr id="24" name="Rectangle 23">
            <a:extLst>
              <a:ext uri="{FF2B5EF4-FFF2-40B4-BE49-F238E27FC236}">
                <a16:creationId xmlns:a16="http://schemas.microsoft.com/office/drawing/2014/main" id="{EDF13891-BB9C-403E-A4A3-994B59F98254}"/>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0DECE710-D738-4AD3-A010-C838E59561B0}"/>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162DE71E-A77E-4D02-A16B-33AFF13B0BB7}"/>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C9B4F0EC-7CD6-4BD1-985C-DC49DCF5D3C6}"/>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341026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3D8EFCD-4556-4E84-8E43-D80042A6E7A8}"/>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Our Portfolios</a:t>
            </a:r>
            <a:endParaRPr lang="en-US" sz="6000" b="0">
              <a:latin typeface="Exo 2 Extra Bold" panose="00000900000000000000" pitchFamily="50"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B80D546-B46D-C999-980B-9ACFCAA56A28}"/>
              </a:ext>
            </a:extLst>
          </p:cNvPr>
          <p:cNvSpPr/>
          <p:nvPr/>
        </p:nvSpPr>
        <p:spPr>
          <a:xfrm>
            <a:off x="1760631" y="4958478"/>
            <a:ext cx="6217957"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10" name="Picture Placeholder 9">
            <a:extLst>
              <a:ext uri="{FF2B5EF4-FFF2-40B4-BE49-F238E27FC236}">
                <a16:creationId xmlns:a16="http://schemas.microsoft.com/office/drawing/2014/main" id="{3C5F19F5-7B58-49F2-60FE-7C8936D4B430}"/>
              </a:ext>
            </a:extLst>
          </p:cNvPr>
          <p:cNvSpPr>
            <a:spLocks noGrp="1"/>
          </p:cNvSpPr>
          <p:nvPr>
            <p:ph type="pic" sz="quarter" idx="11"/>
          </p:nvPr>
        </p:nvSpPr>
        <p:spPr/>
      </p:sp>
      <p:sp>
        <p:nvSpPr>
          <p:cNvPr id="11" name="Picture Placeholder 10">
            <a:extLst>
              <a:ext uri="{FF2B5EF4-FFF2-40B4-BE49-F238E27FC236}">
                <a16:creationId xmlns:a16="http://schemas.microsoft.com/office/drawing/2014/main" id="{B79F4858-EC1F-6720-0C8E-59F090CC126B}"/>
              </a:ext>
            </a:extLst>
          </p:cNvPr>
          <p:cNvSpPr>
            <a:spLocks noGrp="1"/>
          </p:cNvSpPr>
          <p:nvPr>
            <p:ph type="pic" sz="quarter" idx="12"/>
          </p:nvPr>
        </p:nvSpPr>
        <p:spPr/>
      </p:sp>
      <p:sp>
        <p:nvSpPr>
          <p:cNvPr id="12" name="Picture Placeholder 11">
            <a:extLst>
              <a:ext uri="{FF2B5EF4-FFF2-40B4-BE49-F238E27FC236}">
                <a16:creationId xmlns:a16="http://schemas.microsoft.com/office/drawing/2014/main" id="{3369CFE9-B275-B904-05F5-80D2BE2F57F1}"/>
              </a:ext>
            </a:extLst>
          </p:cNvPr>
          <p:cNvSpPr>
            <a:spLocks noGrp="1"/>
          </p:cNvSpPr>
          <p:nvPr>
            <p:ph type="pic" sz="quarter" idx="13"/>
          </p:nvPr>
        </p:nvSpPr>
        <p:spPr/>
      </p:sp>
      <p:sp>
        <p:nvSpPr>
          <p:cNvPr id="9" name="Picture Placeholder 8">
            <a:extLst>
              <a:ext uri="{FF2B5EF4-FFF2-40B4-BE49-F238E27FC236}">
                <a16:creationId xmlns:a16="http://schemas.microsoft.com/office/drawing/2014/main" id="{DF5D59AB-8B9E-F7EE-AAEE-CD07E177044F}"/>
              </a:ext>
            </a:extLst>
          </p:cNvPr>
          <p:cNvSpPr>
            <a:spLocks noGrp="1"/>
          </p:cNvSpPr>
          <p:nvPr>
            <p:ph type="pic" sz="quarter" idx="10"/>
          </p:nvPr>
        </p:nvSpPr>
        <p:spPr/>
      </p:sp>
    </p:spTree>
    <p:extLst>
      <p:ext uri="{BB962C8B-B14F-4D97-AF65-F5344CB8AC3E}">
        <p14:creationId xmlns:p14="http://schemas.microsoft.com/office/powerpoint/2010/main" val="4156733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7">
            <a:extLst>
              <a:ext uri="{FF2B5EF4-FFF2-40B4-BE49-F238E27FC236}">
                <a16:creationId xmlns:a16="http://schemas.microsoft.com/office/drawing/2014/main" id="{4DDFDAB3-B0AE-46E8-913A-A35264F3B33A}"/>
              </a:ext>
            </a:extLst>
          </p:cNvPr>
          <p:cNvSpPr/>
          <p:nvPr/>
        </p:nvSpPr>
        <p:spPr>
          <a:xfrm>
            <a:off x="5554792" y="1744134"/>
            <a:ext cx="7416026" cy="716765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8D4534-1CEB-4926-93D1-F9C8FD67D14E}"/>
              </a:ext>
            </a:extLst>
          </p:cNvPr>
          <p:cNvSpPr txBox="1"/>
          <p:nvPr/>
        </p:nvSpPr>
        <p:spPr>
          <a:xfrm>
            <a:off x="1922585" y="33986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gradFill flip="none" rotWithShape="1">
                  <a:gsLst>
                    <a:gs pos="0">
                      <a:schemeClr val="accent1"/>
                    </a:gs>
                    <a:gs pos="100000">
                      <a:schemeClr val="accent6"/>
                    </a:gs>
                  </a:gsLst>
                  <a:lin ang="13500000" scaled="1"/>
                  <a:tileRect/>
                </a:gradFill>
                <a:latin typeface="Exo 2 Extra Bold" panose="00000900000000000000" pitchFamily="50" charset="0"/>
              </a:rPr>
              <a:t>15,825,000</a:t>
            </a:r>
          </a:p>
        </p:txBody>
      </p:sp>
      <p:sp>
        <p:nvSpPr>
          <p:cNvPr id="4" name="TextBox 3">
            <a:extLst>
              <a:ext uri="{FF2B5EF4-FFF2-40B4-BE49-F238E27FC236}">
                <a16:creationId xmlns:a16="http://schemas.microsoft.com/office/drawing/2014/main" id="{4FAE08D8-544E-4C6D-B3D4-D45A487F3CB8}"/>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tx1">
                    <a:lumMod val="85000"/>
                    <a:lumOff val="15000"/>
                  </a:schemeClr>
                </a:solidFill>
                <a:latin typeface="+mj-lt"/>
              </a:rPr>
              <a:t>Our Big Number</a:t>
            </a:r>
          </a:p>
        </p:txBody>
      </p:sp>
    </p:spTree>
    <p:extLst>
      <p:ext uri="{BB962C8B-B14F-4D97-AF65-F5344CB8AC3E}">
        <p14:creationId xmlns:p14="http://schemas.microsoft.com/office/powerpoint/2010/main" val="4158282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0" presetClass="entr" presetSubtype="0" fill="hold" grpId="0" nodeType="with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par>
                                <p:cTn id="15" presetID="0" presetClass="entr" presetSubtype="0" fill="hold" grpId="0" nodeType="withEffect">
                                  <p:stCondLst>
                                    <p:cond delay="0"/>
                                  </p:stCondLst>
                                  <p:iterate type="lt">
                                    <p:tmPct val="3000"/>
                                  </p:iterate>
                                  <p:childTnLst>
                                    <p:set>
                                      <p:cBhvr>
                                        <p:cTn id="16" dur="750" fill="hold">
                                          <p:stCondLst>
                                            <p:cond delay="0"/>
                                          </p:stCondLst>
                                        </p:cTn>
                                        <p:tgtEl>
                                          <p:spTgt spid="4"/>
                                        </p:tgtEl>
                                        <p:attrNameLst>
                                          <p:attrName>style.visibility</p:attrName>
                                        </p:attrNameLst>
                                      </p:cBhvr>
                                      <p:to>
                                        <p:strVal val="visible"/>
                                      </p:to>
                                    </p:set>
                                    <p:anim to="" calcmode="lin" valueType="num">
                                      <p:cBhvr>
                                        <p:cTn id="1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63EB6A36-221C-4FB1-B02E-074345E46D00}"/>
              </a:ext>
            </a:extLst>
          </p:cNvPr>
          <p:cNvSpPr txBox="1">
            <a:spLocks/>
          </p:cNvSpPr>
          <p:nvPr/>
        </p:nvSpPr>
        <p:spPr>
          <a:xfrm>
            <a:off x="3327629" y="1909805"/>
            <a:ext cx="354549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flip="none" rotWithShape="1">
                  <a:gsLst>
                    <a:gs pos="0">
                      <a:schemeClr val="accent1"/>
                    </a:gs>
                    <a:gs pos="100000">
                      <a:schemeClr val="accent6"/>
                    </a:gs>
                  </a:gsLst>
                  <a:lin ang="13500000" scaled="1"/>
                  <a:tileRect/>
                </a:gradFill>
                <a:latin typeface="Exo 2 Extra Bold" panose="00000900000000000000" pitchFamily="50" charset="0"/>
              </a:rPr>
              <a:t>1.3m</a:t>
            </a:r>
          </a:p>
        </p:txBody>
      </p:sp>
      <p:sp>
        <p:nvSpPr>
          <p:cNvPr id="3" name="Google Shape;2535;p68">
            <a:extLst>
              <a:ext uri="{FF2B5EF4-FFF2-40B4-BE49-F238E27FC236}">
                <a16:creationId xmlns:a16="http://schemas.microsoft.com/office/drawing/2014/main" id="{C8F3BB35-0F11-4641-974D-C40B65B3AA8D}"/>
              </a:ext>
            </a:extLst>
          </p:cNvPr>
          <p:cNvSpPr txBox="1">
            <a:spLocks/>
          </p:cNvSpPr>
          <p:nvPr/>
        </p:nvSpPr>
        <p:spPr>
          <a:xfrm>
            <a:off x="3327630" y="4305398"/>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flip="none" rotWithShape="1">
                  <a:gsLst>
                    <a:gs pos="0">
                      <a:schemeClr val="accent1"/>
                    </a:gs>
                    <a:gs pos="100000">
                      <a:schemeClr val="accent6"/>
                    </a:gs>
                  </a:gsLst>
                  <a:lin ang="13500000" scaled="1"/>
                  <a:tileRect/>
                </a:gradFill>
                <a:latin typeface="Exo 2 Extra Bold" panose="00000900000000000000" pitchFamily="50" charset="0"/>
              </a:rPr>
              <a:t>300k</a:t>
            </a:r>
          </a:p>
        </p:txBody>
      </p:sp>
      <p:sp>
        <p:nvSpPr>
          <p:cNvPr id="4" name="Google Shape;2537;p68">
            <a:extLst>
              <a:ext uri="{FF2B5EF4-FFF2-40B4-BE49-F238E27FC236}">
                <a16:creationId xmlns:a16="http://schemas.microsoft.com/office/drawing/2014/main" id="{C037B24B-6411-4A0F-ACB0-214B4AD1F8C2}"/>
              </a:ext>
            </a:extLst>
          </p:cNvPr>
          <p:cNvSpPr txBox="1">
            <a:spLocks/>
          </p:cNvSpPr>
          <p:nvPr/>
        </p:nvSpPr>
        <p:spPr>
          <a:xfrm>
            <a:off x="3327630" y="6586689"/>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flip="none" rotWithShape="1">
                  <a:gsLst>
                    <a:gs pos="0">
                      <a:schemeClr val="accent1"/>
                    </a:gs>
                    <a:gs pos="100000">
                      <a:schemeClr val="accent6"/>
                    </a:gs>
                  </a:gsLst>
                  <a:lin ang="13500000" scaled="1"/>
                  <a:tileRect/>
                </a:gradFill>
                <a:latin typeface="Exo 2 Extra Bold" panose="00000900000000000000" pitchFamily="50" charset="0"/>
              </a:rPr>
              <a:t>70k</a:t>
            </a:r>
          </a:p>
        </p:txBody>
      </p:sp>
      <p:sp>
        <p:nvSpPr>
          <p:cNvPr id="5" name="Rectangle 8">
            <a:extLst>
              <a:ext uri="{FF2B5EF4-FFF2-40B4-BE49-F238E27FC236}">
                <a16:creationId xmlns:a16="http://schemas.microsoft.com/office/drawing/2014/main" id="{FCC5FC44-6833-4F50-87FA-8302CF950DE6}"/>
              </a:ext>
            </a:extLst>
          </p:cNvPr>
          <p:cNvSpPr/>
          <p:nvPr/>
        </p:nvSpPr>
        <p:spPr>
          <a:xfrm>
            <a:off x="7423754" y="2338787"/>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6" name="Rectangle 8">
            <a:extLst>
              <a:ext uri="{FF2B5EF4-FFF2-40B4-BE49-F238E27FC236}">
                <a16:creationId xmlns:a16="http://schemas.microsoft.com/office/drawing/2014/main" id="{12D4EF0C-37D8-424C-9D15-72540FD4C228}"/>
              </a:ext>
            </a:extLst>
          </p:cNvPr>
          <p:cNvSpPr/>
          <p:nvPr/>
        </p:nvSpPr>
        <p:spPr>
          <a:xfrm>
            <a:off x="7423754" y="7015671"/>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 and Flexible</a:t>
            </a:r>
          </a:p>
        </p:txBody>
      </p:sp>
      <p:sp>
        <p:nvSpPr>
          <p:cNvPr id="7" name="Rectangle 8">
            <a:extLst>
              <a:ext uri="{FF2B5EF4-FFF2-40B4-BE49-F238E27FC236}">
                <a16:creationId xmlns:a16="http://schemas.microsoft.com/office/drawing/2014/main" id="{38591FC6-0AFE-4CD6-8F09-7F6BB2D98B33}"/>
              </a:ext>
            </a:extLst>
          </p:cNvPr>
          <p:cNvSpPr/>
          <p:nvPr/>
        </p:nvSpPr>
        <p:spPr>
          <a:xfrm>
            <a:off x="7423754" y="4734380"/>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8" name="Rectangle 8">
            <a:extLst>
              <a:ext uri="{FF2B5EF4-FFF2-40B4-BE49-F238E27FC236}">
                <a16:creationId xmlns:a16="http://schemas.microsoft.com/office/drawing/2014/main" id="{6C9EF9D6-BA16-434C-A228-08EDB1100F6B}"/>
              </a:ext>
            </a:extLst>
          </p:cNvPr>
          <p:cNvSpPr/>
          <p:nvPr/>
        </p:nvSpPr>
        <p:spPr>
          <a:xfrm>
            <a:off x="10597920" y="2241548"/>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9" name="Rectangle 8">
            <a:extLst>
              <a:ext uri="{FF2B5EF4-FFF2-40B4-BE49-F238E27FC236}">
                <a16:creationId xmlns:a16="http://schemas.microsoft.com/office/drawing/2014/main" id="{4F26B2C0-4D6F-4804-B99B-7A5DEC574D4F}"/>
              </a:ext>
            </a:extLst>
          </p:cNvPr>
          <p:cNvSpPr/>
          <p:nvPr/>
        </p:nvSpPr>
        <p:spPr>
          <a:xfrm>
            <a:off x="10597920" y="6918432"/>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10" name="Rectangle 8">
            <a:extLst>
              <a:ext uri="{FF2B5EF4-FFF2-40B4-BE49-F238E27FC236}">
                <a16:creationId xmlns:a16="http://schemas.microsoft.com/office/drawing/2014/main" id="{D7158353-4A47-4A9C-B2FF-84A81DFBA513}"/>
              </a:ext>
            </a:extLst>
          </p:cNvPr>
          <p:cNvSpPr/>
          <p:nvPr/>
        </p:nvSpPr>
        <p:spPr>
          <a:xfrm>
            <a:off x="10597920" y="4637141"/>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Tree>
    <p:extLst>
      <p:ext uri="{BB962C8B-B14F-4D97-AF65-F5344CB8AC3E}">
        <p14:creationId xmlns:p14="http://schemas.microsoft.com/office/powerpoint/2010/main" val="3772357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1+#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par>
                                <p:cTn id="22" presetID="2" presetClass="entr" presetSubtype="2"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10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1000" fill="hold"/>
                                        <p:tgtEl>
                                          <p:spTgt spid="10"/>
                                        </p:tgtEl>
                                        <p:attrNameLst>
                                          <p:attrName>ppt_x</p:attrName>
                                        </p:attrNameLst>
                                      </p:cBhvr>
                                      <p:tavLst>
                                        <p:tav tm="0">
                                          <p:val>
                                            <p:strVal val="1+#ppt_w/2"/>
                                          </p:val>
                                        </p:tav>
                                        <p:tav tm="100000">
                                          <p:val>
                                            <p:strVal val="#ppt_x"/>
                                          </p:val>
                                        </p:tav>
                                      </p:tavLst>
                                    </p:anim>
                                    <p:anim calcmode="lin" valueType="num">
                                      <p:cBhvr additive="base">
                                        <p:cTn id="29" dur="1000" fill="hold"/>
                                        <p:tgtEl>
                                          <p:spTgt spid="10"/>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0" presetClass="entr" presetSubtype="0" fill="hold" grpId="0" nodeType="afterEffect">
                                  <p:stCondLst>
                                    <p:cond delay="0"/>
                                  </p:stCondLst>
                                  <p:iterate type="lt">
                                    <p:tmPct val="3000"/>
                                  </p:iterate>
                                  <p:childTnLst>
                                    <p:set>
                                      <p:cBhvr>
                                        <p:cTn id="32" dur="750" fill="hold">
                                          <p:stCondLst>
                                            <p:cond delay="0"/>
                                          </p:stCondLst>
                                        </p:cTn>
                                        <p:tgtEl>
                                          <p:spTgt spid="4"/>
                                        </p:tgtEl>
                                        <p:attrNameLst>
                                          <p:attrName>style.visibility</p:attrName>
                                        </p:attrNameLst>
                                      </p:cBhvr>
                                      <p:to>
                                        <p:strVal val="visible"/>
                                      </p:to>
                                    </p:set>
                                    <p:anim to="" calcmode="lin" valueType="num">
                                      <p:cBhvr>
                                        <p:cTn id="3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34" dur="750">
                                          <p:stCondLst>
                                            <p:cond delay="0"/>
                                          </p:stCondLst>
                                        </p:cTn>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1000" fill="hold"/>
                                        <p:tgtEl>
                                          <p:spTgt spid="6"/>
                                        </p:tgtEl>
                                        <p:attrNameLst>
                                          <p:attrName>ppt_x</p:attrName>
                                        </p:attrNameLst>
                                      </p:cBhvr>
                                      <p:tavLst>
                                        <p:tav tm="0">
                                          <p:val>
                                            <p:strVal val="1+#ppt_w/2"/>
                                          </p:val>
                                        </p:tav>
                                        <p:tav tm="100000">
                                          <p:val>
                                            <p:strVal val="#ppt_x"/>
                                          </p:val>
                                        </p:tav>
                                      </p:tavLst>
                                    </p:anim>
                                    <p:anim calcmode="lin" valueType="num">
                                      <p:cBhvr additive="base">
                                        <p:cTn id="38" dur="1000" fill="hold"/>
                                        <p:tgtEl>
                                          <p:spTgt spid="6"/>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10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1000" fill="hold"/>
                                        <p:tgtEl>
                                          <p:spTgt spid="9"/>
                                        </p:tgtEl>
                                        <p:attrNameLst>
                                          <p:attrName>ppt_x</p:attrName>
                                        </p:attrNameLst>
                                      </p:cBhvr>
                                      <p:tavLst>
                                        <p:tav tm="0">
                                          <p:val>
                                            <p:strVal val="1+#ppt_w/2"/>
                                          </p:val>
                                        </p:tav>
                                        <p:tav tm="100000">
                                          <p:val>
                                            <p:strVal val="#ppt_x"/>
                                          </p:val>
                                        </p:tav>
                                      </p:tavLst>
                                    </p:anim>
                                    <p:anim calcmode="lin" valueType="num">
                                      <p:cBhvr additive="base">
                                        <p:cTn id="42"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274CC37E-C053-E634-B801-13D26CAD1C7C}"/>
              </a:ext>
            </a:extLst>
          </p:cNvPr>
          <p:cNvSpPr>
            <a:spLocks noGrp="1"/>
          </p:cNvSpPr>
          <p:nvPr>
            <p:ph type="pic" sz="quarter" idx="10"/>
          </p:nvPr>
        </p:nvSpPr>
        <p:spPr/>
      </p:sp>
      <p:grpSp>
        <p:nvGrpSpPr>
          <p:cNvPr id="6" name="Group 5">
            <a:extLst>
              <a:ext uri="{FF2B5EF4-FFF2-40B4-BE49-F238E27FC236}">
                <a16:creationId xmlns:a16="http://schemas.microsoft.com/office/drawing/2014/main" id="{491083A7-5583-CB87-DFB9-602ABC28B0B9}"/>
              </a:ext>
            </a:extLst>
          </p:cNvPr>
          <p:cNvGrpSpPr/>
          <p:nvPr/>
        </p:nvGrpSpPr>
        <p:grpSpPr>
          <a:xfrm>
            <a:off x="5116033" y="1491175"/>
            <a:ext cx="7854785" cy="8027528"/>
            <a:chOff x="5116033" y="1491175"/>
            <a:chExt cx="7854785" cy="8027528"/>
          </a:xfrm>
        </p:grpSpPr>
        <p:sp>
          <p:nvSpPr>
            <p:cNvPr id="4" name="Freeform: Shape 7">
              <a:extLst>
                <a:ext uri="{FF2B5EF4-FFF2-40B4-BE49-F238E27FC236}">
                  <a16:creationId xmlns:a16="http://schemas.microsoft.com/office/drawing/2014/main" id="{17221D2D-C84A-4A51-9B8D-EE9D219B271F}"/>
                </a:ext>
              </a:extLst>
            </p:cNvPr>
            <p:cNvSpPr/>
            <p:nvPr/>
          </p:nvSpPr>
          <p:spPr>
            <a:xfrm rot="2545648">
              <a:off x="5116033" y="1491175"/>
              <a:ext cx="7720610" cy="802752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 name="connsiteX0" fmla="*/ 41378 w 5692809"/>
                <a:gd name="connsiteY0" fmla="*/ 1919212 h 5505713"/>
                <a:gd name="connsiteX1" fmla="*/ 5244000 w 5692809"/>
                <a:gd name="connsiteY1" fmla="*/ 64136 h 5505713"/>
                <a:gd name="connsiteX2" fmla="*/ 4945961 w 5692809"/>
                <a:gd name="connsiteY2" fmla="*/ 2820414 h 5505713"/>
                <a:gd name="connsiteX3" fmla="*/ 3972247 w 5692809"/>
                <a:gd name="connsiteY3" fmla="*/ 5497984 h 5505713"/>
                <a:gd name="connsiteX4" fmla="*/ 41378 w 5692809"/>
                <a:gd name="connsiteY4" fmla="*/ 1919212 h 5505713"/>
                <a:gd name="connsiteX0" fmla="*/ 15245 w 5666676"/>
                <a:gd name="connsiteY0" fmla="*/ 1868622 h 5274374"/>
                <a:gd name="connsiteX1" fmla="*/ 5217867 w 5666676"/>
                <a:gd name="connsiteY1" fmla="*/ 13546 h 5274374"/>
                <a:gd name="connsiteX2" fmla="*/ 4919828 w 5666676"/>
                <a:gd name="connsiteY2" fmla="*/ 2769824 h 5274374"/>
                <a:gd name="connsiteX3" fmla="*/ 3669048 w 5666676"/>
                <a:gd name="connsiteY3" fmla="*/ 5265950 h 5274374"/>
                <a:gd name="connsiteX4" fmla="*/ 15245 w 5666676"/>
                <a:gd name="connsiteY4" fmla="*/ 1868622 h 5274374"/>
                <a:gd name="connsiteX0" fmla="*/ 18062 w 5669493"/>
                <a:gd name="connsiteY0" fmla="*/ 1868622 h 5376398"/>
                <a:gd name="connsiteX1" fmla="*/ 5220684 w 5669493"/>
                <a:gd name="connsiteY1" fmla="*/ 13546 h 5376398"/>
                <a:gd name="connsiteX2" fmla="*/ 4922645 w 5669493"/>
                <a:gd name="connsiteY2" fmla="*/ 2769824 h 5376398"/>
                <a:gd name="connsiteX3" fmla="*/ 3671865 w 5669493"/>
                <a:gd name="connsiteY3" fmla="*/ 5265950 h 5376398"/>
                <a:gd name="connsiteX4" fmla="*/ 18062 w 5669493"/>
                <a:gd name="connsiteY4" fmla="*/ 1868622 h 5376398"/>
                <a:gd name="connsiteX0" fmla="*/ 18278 w 5676395"/>
                <a:gd name="connsiteY0" fmla="*/ 2443595 h 5954103"/>
                <a:gd name="connsiteX1" fmla="*/ 5230947 w 5676395"/>
                <a:gd name="connsiteY1" fmla="*/ 9795 h 5954103"/>
                <a:gd name="connsiteX2" fmla="*/ 4922861 w 5676395"/>
                <a:gd name="connsiteY2" fmla="*/ 3344797 h 5954103"/>
                <a:gd name="connsiteX3" fmla="*/ 3672081 w 5676395"/>
                <a:gd name="connsiteY3" fmla="*/ 5840923 h 5954103"/>
                <a:gd name="connsiteX4" fmla="*/ 18278 w 5676395"/>
                <a:gd name="connsiteY4" fmla="*/ 2443595 h 5954103"/>
                <a:gd name="connsiteX0" fmla="*/ 15309 w 5706596"/>
                <a:gd name="connsiteY0" fmla="*/ 2121637 h 5867441"/>
                <a:gd name="connsiteX1" fmla="*/ 5258899 w 5706596"/>
                <a:gd name="connsiteY1" fmla="*/ 21224 h 5867441"/>
                <a:gd name="connsiteX2" fmla="*/ 4950813 w 5706596"/>
                <a:gd name="connsiteY2" fmla="*/ 3356226 h 5867441"/>
                <a:gd name="connsiteX3" fmla="*/ 3700033 w 5706596"/>
                <a:gd name="connsiteY3" fmla="*/ 5852352 h 5867441"/>
                <a:gd name="connsiteX4" fmla="*/ 15309 w 5706596"/>
                <a:gd name="connsiteY4" fmla="*/ 2121637 h 5867441"/>
                <a:gd name="connsiteX0" fmla="*/ 27650 w 5718937"/>
                <a:gd name="connsiteY0" fmla="*/ 2125514 h 5871318"/>
                <a:gd name="connsiteX1" fmla="*/ 5271240 w 5718937"/>
                <a:gd name="connsiteY1" fmla="*/ 25101 h 5871318"/>
                <a:gd name="connsiteX2" fmla="*/ 4963154 w 5718937"/>
                <a:gd name="connsiteY2" fmla="*/ 3360103 h 5871318"/>
                <a:gd name="connsiteX3" fmla="*/ 3712374 w 5718937"/>
                <a:gd name="connsiteY3" fmla="*/ 5856229 h 5871318"/>
                <a:gd name="connsiteX4" fmla="*/ 27650 w 5718937"/>
                <a:gd name="connsiteY4" fmla="*/ 2125514 h 5871318"/>
                <a:gd name="connsiteX0" fmla="*/ 41174 w 5732461"/>
                <a:gd name="connsiteY0" fmla="*/ 2125514 h 5961056"/>
                <a:gd name="connsiteX1" fmla="*/ 5284764 w 5732461"/>
                <a:gd name="connsiteY1" fmla="*/ 25101 h 5961056"/>
                <a:gd name="connsiteX2" fmla="*/ 4976678 w 5732461"/>
                <a:gd name="connsiteY2" fmla="*/ 3360103 h 5961056"/>
                <a:gd name="connsiteX3" fmla="*/ 3725898 w 5732461"/>
                <a:gd name="connsiteY3" fmla="*/ 5856229 h 5961056"/>
                <a:gd name="connsiteX4" fmla="*/ 41174 w 5732461"/>
                <a:gd name="connsiteY4" fmla="*/ 2125514 h 5961056"/>
                <a:gd name="connsiteX0" fmla="*/ 288052 w 5979339"/>
                <a:gd name="connsiteY0" fmla="*/ 2125514 h 5881008"/>
                <a:gd name="connsiteX1" fmla="*/ 5531642 w 5979339"/>
                <a:gd name="connsiteY1" fmla="*/ 25101 h 5881008"/>
                <a:gd name="connsiteX2" fmla="*/ 5223556 w 5979339"/>
                <a:gd name="connsiteY2" fmla="*/ 3360103 h 5881008"/>
                <a:gd name="connsiteX3" fmla="*/ 3972776 w 5979339"/>
                <a:gd name="connsiteY3" fmla="*/ 5856229 h 5881008"/>
                <a:gd name="connsiteX4" fmla="*/ 1033298 w 5979339"/>
                <a:gd name="connsiteY4" fmla="*/ 4492188 h 5881008"/>
                <a:gd name="connsiteX5" fmla="*/ 288052 w 5979339"/>
                <a:gd name="connsiteY5" fmla="*/ 2125514 h 5881008"/>
                <a:gd name="connsiteX0" fmla="*/ 209367 w 5900654"/>
                <a:gd name="connsiteY0" fmla="*/ 2118951 h 5875322"/>
                <a:gd name="connsiteX1" fmla="*/ 5452957 w 5900654"/>
                <a:gd name="connsiteY1" fmla="*/ 18538 h 5875322"/>
                <a:gd name="connsiteX2" fmla="*/ 5144871 w 5900654"/>
                <a:gd name="connsiteY2" fmla="*/ 3353540 h 5875322"/>
                <a:gd name="connsiteX3" fmla="*/ 3894091 w 5900654"/>
                <a:gd name="connsiteY3" fmla="*/ 5849666 h 5875322"/>
                <a:gd name="connsiteX4" fmla="*/ 1316400 w 5900654"/>
                <a:gd name="connsiteY4" fmla="*/ 4500137 h 5875322"/>
                <a:gd name="connsiteX5" fmla="*/ 209367 w 5900654"/>
                <a:gd name="connsiteY5" fmla="*/ 2118951 h 5875322"/>
                <a:gd name="connsiteX0" fmla="*/ 209367 w 5900654"/>
                <a:gd name="connsiteY0" fmla="*/ 2118951 h 5951864"/>
                <a:gd name="connsiteX1" fmla="*/ 5452957 w 5900654"/>
                <a:gd name="connsiteY1" fmla="*/ 18538 h 5951864"/>
                <a:gd name="connsiteX2" fmla="*/ 5144871 w 5900654"/>
                <a:gd name="connsiteY2" fmla="*/ 3353540 h 5951864"/>
                <a:gd name="connsiteX3" fmla="*/ 3894091 w 5900654"/>
                <a:gd name="connsiteY3" fmla="*/ 5849666 h 5951864"/>
                <a:gd name="connsiteX4" fmla="*/ 1316400 w 5900654"/>
                <a:gd name="connsiteY4" fmla="*/ 4500137 h 5951864"/>
                <a:gd name="connsiteX5" fmla="*/ 209367 w 5900654"/>
                <a:gd name="connsiteY5" fmla="*/ 2118951 h 5951864"/>
                <a:gd name="connsiteX0" fmla="*/ 209367 w 5900654"/>
                <a:gd name="connsiteY0" fmla="*/ 2118951 h 5976455"/>
                <a:gd name="connsiteX1" fmla="*/ 5452957 w 5900654"/>
                <a:gd name="connsiteY1" fmla="*/ 18538 h 5976455"/>
                <a:gd name="connsiteX2" fmla="*/ 5144871 w 5900654"/>
                <a:gd name="connsiteY2" fmla="*/ 3353540 h 5976455"/>
                <a:gd name="connsiteX3" fmla="*/ 3894091 w 5900654"/>
                <a:gd name="connsiteY3" fmla="*/ 5849666 h 5976455"/>
                <a:gd name="connsiteX4" fmla="*/ 1316400 w 5900654"/>
                <a:gd name="connsiteY4" fmla="*/ 4500137 h 5976455"/>
                <a:gd name="connsiteX5" fmla="*/ 209367 w 5900654"/>
                <a:gd name="connsiteY5" fmla="*/ 2118951 h 5976455"/>
                <a:gd name="connsiteX0" fmla="*/ 209367 w 5898019"/>
                <a:gd name="connsiteY0" fmla="*/ 2117368 h 5954654"/>
                <a:gd name="connsiteX1" fmla="*/ 5452957 w 5898019"/>
                <a:gd name="connsiteY1" fmla="*/ 16955 h 5954654"/>
                <a:gd name="connsiteX2" fmla="*/ 5138344 w 5898019"/>
                <a:gd name="connsiteY2" fmla="*/ 3292079 h 5954654"/>
                <a:gd name="connsiteX3" fmla="*/ 3894091 w 5898019"/>
                <a:gd name="connsiteY3" fmla="*/ 5848083 h 5954654"/>
                <a:gd name="connsiteX4" fmla="*/ 1316400 w 5898019"/>
                <a:gd name="connsiteY4" fmla="*/ 4498554 h 5954654"/>
                <a:gd name="connsiteX5" fmla="*/ 209367 w 5898019"/>
                <a:gd name="connsiteY5" fmla="*/ 2117368 h 5954654"/>
                <a:gd name="connsiteX0" fmla="*/ 209367 w 5898019"/>
                <a:gd name="connsiteY0" fmla="*/ 2117368 h 5966215"/>
                <a:gd name="connsiteX1" fmla="*/ 5452957 w 5898019"/>
                <a:gd name="connsiteY1" fmla="*/ 16955 h 5966215"/>
                <a:gd name="connsiteX2" fmla="*/ 5138344 w 5898019"/>
                <a:gd name="connsiteY2" fmla="*/ 3292079 h 5966215"/>
                <a:gd name="connsiteX3" fmla="*/ 3894091 w 5898019"/>
                <a:gd name="connsiteY3" fmla="*/ 5848083 h 5966215"/>
                <a:gd name="connsiteX4" fmla="*/ 1316400 w 5898019"/>
                <a:gd name="connsiteY4" fmla="*/ 4498554 h 5966215"/>
                <a:gd name="connsiteX5" fmla="*/ 209367 w 5898019"/>
                <a:gd name="connsiteY5" fmla="*/ 2117368 h 5966215"/>
                <a:gd name="connsiteX0" fmla="*/ 219266 w 6012075"/>
                <a:gd name="connsiteY0" fmla="*/ 1305126 h 5153973"/>
                <a:gd name="connsiteX1" fmla="*/ 5612204 w 6012075"/>
                <a:gd name="connsiteY1" fmla="*/ 28293 h 5153973"/>
                <a:gd name="connsiteX2" fmla="*/ 5148243 w 6012075"/>
                <a:gd name="connsiteY2" fmla="*/ 2479837 h 5153973"/>
                <a:gd name="connsiteX3" fmla="*/ 3903990 w 6012075"/>
                <a:gd name="connsiteY3" fmla="*/ 5035841 h 5153973"/>
                <a:gd name="connsiteX4" fmla="*/ 1326299 w 6012075"/>
                <a:gd name="connsiteY4" fmla="*/ 3686312 h 5153973"/>
                <a:gd name="connsiteX5" fmla="*/ 219266 w 6012075"/>
                <a:gd name="connsiteY5" fmla="*/ 1305126 h 5153973"/>
                <a:gd name="connsiteX0" fmla="*/ 219266 w 6182905"/>
                <a:gd name="connsiteY0" fmla="*/ 1546279 h 5395126"/>
                <a:gd name="connsiteX1" fmla="*/ 5612204 w 6182905"/>
                <a:gd name="connsiteY1" fmla="*/ 269446 h 5395126"/>
                <a:gd name="connsiteX2" fmla="*/ 5148243 w 6182905"/>
                <a:gd name="connsiteY2" fmla="*/ 2720990 h 5395126"/>
                <a:gd name="connsiteX3" fmla="*/ 3903990 w 6182905"/>
                <a:gd name="connsiteY3" fmla="*/ 5276994 h 5395126"/>
                <a:gd name="connsiteX4" fmla="*/ 1326299 w 6182905"/>
                <a:gd name="connsiteY4" fmla="*/ 3927465 h 5395126"/>
                <a:gd name="connsiteX5" fmla="*/ 219266 w 6182905"/>
                <a:gd name="connsiteY5" fmla="*/ 1546279 h 5395126"/>
                <a:gd name="connsiteX0" fmla="*/ 63057 w 6026696"/>
                <a:gd name="connsiteY0" fmla="*/ 1645797 h 5494644"/>
                <a:gd name="connsiteX1" fmla="*/ 5455995 w 6026696"/>
                <a:gd name="connsiteY1" fmla="*/ 368964 h 5494644"/>
                <a:gd name="connsiteX2" fmla="*/ 4992034 w 6026696"/>
                <a:gd name="connsiteY2" fmla="*/ 2820508 h 5494644"/>
                <a:gd name="connsiteX3" fmla="*/ 3747781 w 6026696"/>
                <a:gd name="connsiteY3" fmla="*/ 5376512 h 5494644"/>
                <a:gd name="connsiteX4" fmla="*/ 1170090 w 6026696"/>
                <a:gd name="connsiteY4" fmla="*/ 4026983 h 5494644"/>
                <a:gd name="connsiteX5" fmla="*/ 63057 w 6026696"/>
                <a:gd name="connsiteY5" fmla="*/ 1645797 h 5494644"/>
                <a:gd name="connsiteX0" fmla="*/ 51671 w 6015310"/>
                <a:gd name="connsiteY0" fmla="*/ 1645797 h 5494644"/>
                <a:gd name="connsiteX1" fmla="*/ 5444609 w 6015310"/>
                <a:gd name="connsiteY1" fmla="*/ 368964 h 5494644"/>
                <a:gd name="connsiteX2" fmla="*/ 4980648 w 6015310"/>
                <a:gd name="connsiteY2" fmla="*/ 2820508 h 5494644"/>
                <a:gd name="connsiteX3" fmla="*/ 3736395 w 6015310"/>
                <a:gd name="connsiteY3" fmla="*/ 5376512 h 5494644"/>
                <a:gd name="connsiteX4" fmla="*/ 1158704 w 6015310"/>
                <a:gd name="connsiteY4" fmla="*/ 4026983 h 5494644"/>
                <a:gd name="connsiteX5" fmla="*/ 51671 w 6015310"/>
                <a:gd name="connsiteY5" fmla="*/ 1645797 h 5494644"/>
                <a:gd name="connsiteX0" fmla="*/ 30275 w 5993914"/>
                <a:gd name="connsiteY0" fmla="*/ 1598788 h 5447635"/>
                <a:gd name="connsiteX1" fmla="*/ 5423213 w 5993914"/>
                <a:gd name="connsiteY1" fmla="*/ 321955 h 5447635"/>
                <a:gd name="connsiteX2" fmla="*/ 4959252 w 5993914"/>
                <a:gd name="connsiteY2" fmla="*/ 2773499 h 5447635"/>
                <a:gd name="connsiteX3" fmla="*/ 3714999 w 5993914"/>
                <a:gd name="connsiteY3" fmla="*/ 5329503 h 5447635"/>
                <a:gd name="connsiteX4" fmla="*/ 1137308 w 5993914"/>
                <a:gd name="connsiteY4" fmla="*/ 3979974 h 5447635"/>
                <a:gd name="connsiteX5" fmla="*/ 30275 w 5993914"/>
                <a:gd name="connsiteY5" fmla="*/ 1598788 h 5447635"/>
                <a:gd name="connsiteX0" fmla="*/ 30275 w 6056638"/>
                <a:gd name="connsiteY0" fmla="*/ 1695732 h 5544579"/>
                <a:gd name="connsiteX1" fmla="*/ 5423213 w 6056638"/>
                <a:gd name="connsiteY1" fmla="*/ 418899 h 5544579"/>
                <a:gd name="connsiteX2" fmla="*/ 4959252 w 6056638"/>
                <a:gd name="connsiteY2" fmla="*/ 2870443 h 5544579"/>
                <a:gd name="connsiteX3" fmla="*/ 3714999 w 6056638"/>
                <a:gd name="connsiteY3" fmla="*/ 5426447 h 5544579"/>
                <a:gd name="connsiteX4" fmla="*/ 1137308 w 6056638"/>
                <a:gd name="connsiteY4" fmla="*/ 4076918 h 5544579"/>
                <a:gd name="connsiteX5" fmla="*/ 30275 w 6056638"/>
                <a:gd name="connsiteY5" fmla="*/ 1695732 h 5544579"/>
                <a:gd name="connsiteX0" fmla="*/ 30275 w 5845220"/>
                <a:gd name="connsiteY0" fmla="*/ 1687536 h 5536383"/>
                <a:gd name="connsiteX1" fmla="*/ 5423213 w 5845220"/>
                <a:gd name="connsiteY1" fmla="*/ 410703 h 5536383"/>
                <a:gd name="connsiteX2" fmla="*/ 4959252 w 5845220"/>
                <a:gd name="connsiteY2" fmla="*/ 2862247 h 5536383"/>
                <a:gd name="connsiteX3" fmla="*/ 3714999 w 5845220"/>
                <a:gd name="connsiteY3" fmla="*/ 5418251 h 5536383"/>
                <a:gd name="connsiteX4" fmla="*/ 1137308 w 5845220"/>
                <a:gd name="connsiteY4" fmla="*/ 4068722 h 5536383"/>
                <a:gd name="connsiteX5" fmla="*/ 30275 w 5845220"/>
                <a:gd name="connsiteY5" fmla="*/ 1687536 h 5536383"/>
                <a:gd name="connsiteX0" fmla="*/ 30275 w 5989113"/>
                <a:gd name="connsiteY0" fmla="*/ 1609443 h 5458290"/>
                <a:gd name="connsiteX1" fmla="*/ 5423213 w 5989113"/>
                <a:gd name="connsiteY1" fmla="*/ 332610 h 5458290"/>
                <a:gd name="connsiteX2" fmla="*/ 4959252 w 5989113"/>
                <a:gd name="connsiteY2" fmla="*/ 2784154 h 5458290"/>
                <a:gd name="connsiteX3" fmla="*/ 3714999 w 5989113"/>
                <a:gd name="connsiteY3" fmla="*/ 5340158 h 5458290"/>
                <a:gd name="connsiteX4" fmla="*/ 1137308 w 5989113"/>
                <a:gd name="connsiteY4" fmla="*/ 3990629 h 5458290"/>
                <a:gd name="connsiteX5" fmla="*/ 30275 w 5989113"/>
                <a:gd name="connsiteY5" fmla="*/ 1609443 h 5458290"/>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538110"/>
                <a:gd name="connsiteX1" fmla="*/ 5400475 w 5966375"/>
                <a:gd name="connsiteY1" fmla="*/ 358201 h 5538110"/>
                <a:gd name="connsiteX2" fmla="*/ 4936514 w 5966375"/>
                <a:gd name="connsiteY2" fmla="*/ 2809745 h 5538110"/>
                <a:gd name="connsiteX3" fmla="*/ 3692261 w 5966375"/>
                <a:gd name="connsiteY3" fmla="*/ 5365749 h 5538110"/>
                <a:gd name="connsiteX4" fmla="*/ 1114570 w 5966375"/>
                <a:gd name="connsiteY4" fmla="*/ 4016220 h 5538110"/>
                <a:gd name="connsiteX5" fmla="*/ 7537 w 5966375"/>
                <a:gd name="connsiteY5" fmla="*/ 1635034 h 55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375" h="5538110">
                  <a:moveTo>
                    <a:pt x="7537" y="1635034"/>
                  </a:moveTo>
                  <a:cubicBezTo>
                    <a:pt x="102680" y="438436"/>
                    <a:pt x="4205096" y="-559458"/>
                    <a:pt x="5400475" y="358201"/>
                  </a:cubicBezTo>
                  <a:cubicBezTo>
                    <a:pt x="6595854" y="1275860"/>
                    <a:pt x="5631949" y="1651857"/>
                    <a:pt x="4936514" y="2809745"/>
                  </a:cubicBezTo>
                  <a:cubicBezTo>
                    <a:pt x="4540505" y="3568141"/>
                    <a:pt x="4632519" y="5015021"/>
                    <a:pt x="3692261" y="5365749"/>
                  </a:cubicBezTo>
                  <a:cubicBezTo>
                    <a:pt x="2752003" y="5716477"/>
                    <a:pt x="1744433" y="5652110"/>
                    <a:pt x="1114570" y="4016220"/>
                  </a:cubicBezTo>
                  <a:cubicBezTo>
                    <a:pt x="742634" y="3131618"/>
                    <a:pt x="-87606" y="2831632"/>
                    <a:pt x="7537" y="1635034"/>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Shape 7">
              <a:extLst>
                <a:ext uri="{FF2B5EF4-FFF2-40B4-BE49-F238E27FC236}">
                  <a16:creationId xmlns:a16="http://schemas.microsoft.com/office/drawing/2014/main" id="{73D8BC91-E8C3-42C7-9D3B-FC36B1A383F5}"/>
                </a:ext>
              </a:extLst>
            </p:cNvPr>
            <p:cNvSpPr/>
            <p:nvPr/>
          </p:nvSpPr>
          <p:spPr>
            <a:xfrm>
              <a:off x="5554792" y="1744134"/>
              <a:ext cx="7416026" cy="716765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796C6FA-4276-4CDE-B5EB-1535B9DD5589}"/>
              </a:ext>
            </a:extLst>
          </p:cNvPr>
          <p:cNvSpPr txBox="1"/>
          <p:nvPr/>
        </p:nvSpPr>
        <p:spPr>
          <a:xfrm>
            <a:off x="6293224" y="2754484"/>
            <a:ext cx="5701552" cy="3493264"/>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7200">
                <a:gradFill flip="none" rotWithShape="1">
                  <a:gsLst>
                    <a:gs pos="0">
                      <a:schemeClr val="accent1"/>
                    </a:gs>
                    <a:gs pos="100000">
                      <a:schemeClr val="accent6"/>
                    </a:gs>
                  </a:gsLst>
                  <a:lin ang="13500000" scaled="1"/>
                  <a:tileRect/>
                </a:gradFill>
                <a:latin typeface="Exo 2 Extra Bold" panose="00000900000000000000" pitchFamily="50" charset="0"/>
              </a:rPr>
              <a:t>03.</a:t>
            </a:r>
          </a:p>
          <a:p>
            <a:pPr algn="ctr">
              <a:spcBef>
                <a:spcPts val="600"/>
              </a:spcBef>
            </a:pPr>
            <a:r>
              <a:rPr lang="en-US" altLang="zh-CN" sz="7200">
                <a:latin typeface="Exo 2 Extra Bold" panose="00000900000000000000" pitchFamily="50" charset="0"/>
              </a:rPr>
              <a:t>Infographic Desing</a:t>
            </a:r>
          </a:p>
        </p:txBody>
      </p:sp>
      <p:sp>
        <p:nvSpPr>
          <p:cNvPr id="11" name="TextBox 10">
            <a:extLst>
              <a:ext uri="{FF2B5EF4-FFF2-40B4-BE49-F238E27FC236}">
                <a16:creationId xmlns:a16="http://schemas.microsoft.com/office/drawing/2014/main" id="{AA0FB61E-C390-4347-9CBA-11E1609A03C5}"/>
              </a:ext>
            </a:extLst>
          </p:cNvPr>
          <p:cNvSpPr txBox="1"/>
          <p:nvPr/>
        </p:nvSpPr>
        <p:spPr>
          <a:xfrm>
            <a:off x="7546846" y="6643994"/>
            <a:ext cx="3194306" cy="890244"/>
          </a:xfrm>
          <a:prstGeom prst="rect">
            <a:avLst/>
          </a:prstGeom>
          <a:noFill/>
        </p:spPr>
        <p:txBody>
          <a:bodyPr wrap="square" rtlCol="0">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 </a:t>
            </a:r>
          </a:p>
        </p:txBody>
      </p:sp>
      <p:sp>
        <p:nvSpPr>
          <p:cNvPr id="7" name="TextBox 6">
            <a:extLst>
              <a:ext uri="{FF2B5EF4-FFF2-40B4-BE49-F238E27FC236}">
                <a16:creationId xmlns:a16="http://schemas.microsoft.com/office/drawing/2014/main" id="{E61F47FF-731F-63FE-DBE6-2E21DC8DF47C}"/>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4941BFC7-A0D1-3E50-DCF5-758DF357B5EC}"/>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88C37699-E4E6-B633-90EF-647EFB44A0BA}"/>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3" name="Freeform: Shape 12">
            <a:extLst>
              <a:ext uri="{FF2B5EF4-FFF2-40B4-BE49-F238E27FC236}">
                <a16:creationId xmlns:a16="http://schemas.microsoft.com/office/drawing/2014/main" id="{CC43E04A-03A1-5D38-3B82-C5BE3CEA5E5F}"/>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94964248"/>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10"/>
                                        </p:tgtEl>
                                        <p:attrNameLst>
                                          <p:attrName>style.visibility</p:attrName>
                                        </p:attrNameLst>
                                      </p:cBhvr>
                                      <p:to>
                                        <p:strVal val="visible"/>
                                      </p:to>
                                    </p:set>
                                    <p:anim to="" calcmode="lin" valueType="num">
                                      <p:cBhvr>
                                        <p:cTn id="14"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10"/>
                                        </p:tgtEl>
                                      </p:cBhvr>
                                    </p:animEffect>
                                  </p:childTnLst>
                                </p:cTn>
                              </p:par>
                            </p:childTnLst>
                          </p:cTn>
                        </p:par>
                        <p:par>
                          <p:cTn id="16" fill="hold">
                            <p:stCondLst>
                              <p:cond delay="2178"/>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9BCFD8CA-8D87-4C1F-8BE1-B624EE4E121D}"/>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Exo 2 Extra Bold" panose="00000900000000000000" pitchFamily="50" charset="0"/>
                <a:cs typeface="Fredoka SemiBold" pitchFamily="2" charset="-79"/>
              </a:rPr>
              <a:t>Instructions For Use</a:t>
            </a:r>
          </a:p>
        </p:txBody>
      </p:sp>
      <p:sp>
        <p:nvSpPr>
          <p:cNvPr id="4" name="Google Shape;205;p13">
            <a:extLst>
              <a:ext uri="{FF2B5EF4-FFF2-40B4-BE49-F238E27FC236}">
                <a16:creationId xmlns:a16="http://schemas.microsoft.com/office/drawing/2014/main" id="{03E047E9-4A56-49CB-B63B-2EFE2A12BF6A}"/>
              </a:ext>
            </a:extLst>
          </p:cNvPr>
          <p:cNvSpPr txBox="1">
            <a:spLocks/>
          </p:cNvSpPr>
          <p:nvPr/>
        </p:nvSpPr>
        <p:spPr>
          <a:xfrm>
            <a:off x="912452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F9D38CDA-0660-4F12-A248-D75DD0E8B5DF}"/>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8928D0D4-2296-4F82-ABE1-1F449ADDB152}"/>
              </a:ext>
            </a:extLst>
          </p:cNvPr>
          <p:cNvSpPr txBox="1">
            <a:spLocks/>
          </p:cNvSpPr>
          <p:nvPr/>
        </p:nvSpPr>
        <p:spPr>
          <a:xfrm>
            <a:off x="1859279" y="7216500"/>
            <a:ext cx="8313422"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bg1">
                    <a:lumMod val="65000"/>
                  </a:schemeClr>
                </a:solidFill>
              </a:rPr>
              <a:t>More info on how to use this template at </a:t>
            </a:r>
            <a:r>
              <a:rPr kumimoji="0" lang="en-US" sz="1400" b="0" i="0" u="none" strike="noStrike" kern="0" cap="none" spc="0" normalizeH="0" baseline="0" noProof="0">
                <a:ln>
                  <a:noFill/>
                </a:ln>
                <a:solidFill>
                  <a:schemeClr val="bg1">
                    <a:lumMod val="65000"/>
                  </a:schemeClr>
                </a:solidFill>
                <a:effectLst/>
                <a:uLnTx/>
                <a:uFillTx/>
                <a:hlinkClick r:id="rId2">
                  <a:extLst>
                    <a:ext uri="{A12FA001-AC4F-418D-AE19-62706E023703}">
                      <ahyp:hlinkClr xmlns:ahyp="http://schemas.microsoft.com/office/drawing/2018/hyperlinkcolor" val="tx"/>
                    </a:ext>
                  </a:extLst>
                </a:hlinkClick>
              </a:rPr>
              <a:t>https://mslides.com/powerpoint-tutorials/</a:t>
            </a:r>
            <a:endParaRPr lang="en-US" sz="1400">
              <a:solidFill>
                <a:schemeClr val="bg1">
                  <a:lumMod val="65000"/>
                </a:schemeClr>
              </a:solidFill>
            </a:endParaRPr>
          </a:p>
          <a:p>
            <a:pPr marL="0" indent="0">
              <a:lnSpc>
                <a:spcPct val="150000"/>
              </a:lnSpc>
              <a:spcBef>
                <a:spcPts val="0"/>
              </a:spcBef>
              <a:buFont typeface="Arial" panose="020B0604020202020204" pitchFamily="34" charset="0"/>
              <a:buNone/>
            </a:pPr>
            <a:r>
              <a:rPr lang="en-US" sz="1400">
                <a:solidFill>
                  <a:schemeClr val="bg1">
                    <a:lumMod val="65000"/>
                  </a:schemeClr>
                </a:solidFill>
              </a:rPr>
              <a:t>This template is free to use under </a:t>
            </a:r>
            <a:r>
              <a:rPr lang="en-US" sz="1400" u="sng">
                <a:solidFill>
                  <a:schemeClr val="bg1">
                    <a:lumMod val="6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bg1">
                    <a:lumMod val="65000"/>
                  </a:schemeClr>
                </a:solidFill>
              </a:rPr>
              <a:t>. You can keep the Credits slide or mention </a:t>
            </a:r>
            <a:r>
              <a:rPr lang="en-US" altLang="zh-CN" sz="1400">
                <a:solidFill>
                  <a:schemeClr val="bg1">
                    <a:lumMod val="65000"/>
                  </a:schemeClr>
                </a:solidFill>
              </a:rPr>
              <a:t>mslides.com.</a:t>
            </a:r>
            <a:endParaRPr lang="en-US" sz="1400">
              <a:solidFill>
                <a:schemeClr val="tx1">
                  <a:lumMod val="85000"/>
                  <a:lumOff val="15000"/>
                </a:schemeClr>
              </a:solidFill>
            </a:endParaRPr>
          </a:p>
        </p:txBody>
      </p:sp>
    </p:spTree>
    <p:extLst>
      <p:ext uri="{BB962C8B-B14F-4D97-AF65-F5344CB8AC3E}">
        <p14:creationId xmlns:p14="http://schemas.microsoft.com/office/powerpoint/2010/main" val="2078564941"/>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0BE5519-5310-46E9-9409-4D9D71A78D00}"/>
              </a:ext>
            </a:extLst>
          </p:cNvPr>
          <p:cNvGrpSpPr/>
          <p:nvPr/>
        </p:nvGrpSpPr>
        <p:grpSpPr>
          <a:xfrm>
            <a:off x="1848711" y="3393347"/>
            <a:ext cx="4191000" cy="1837538"/>
            <a:chOff x="1783179" y="6781800"/>
            <a:chExt cx="4099461" cy="1837538"/>
          </a:xfrm>
        </p:grpSpPr>
        <p:sp>
          <p:nvSpPr>
            <p:cNvPr id="4" name="TextBox 3">
              <a:extLst>
                <a:ext uri="{FF2B5EF4-FFF2-40B4-BE49-F238E27FC236}">
                  <a16:creationId xmlns:a16="http://schemas.microsoft.com/office/drawing/2014/main" id="{29AE8AB4-5F86-497B-9C1D-0EBBA33A89C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9EF66A8-56CA-47F2-801F-61129A89AFB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5BCE5B09-D899-4CE2-962F-8BD2A83FE3CF}"/>
              </a:ext>
            </a:extLst>
          </p:cNvPr>
          <p:cNvGrpSpPr/>
          <p:nvPr/>
        </p:nvGrpSpPr>
        <p:grpSpPr>
          <a:xfrm>
            <a:off x="7048500" y="3393347"/>
            <a:ext cx="4191000" cy="1837538"/>
            <a:chOff x="1783179" y="6781800"/>
            <a:chExt cx="4099461" cy="1837538"/>
          </a:xfrm>
        </p:grpSpPr>
        <p:sp>
          <p:nvSpPr>
            <p:cNvPr id="7" name="TextBox 6">
              <a:extLst>
                <a:ext uri="{FF2B5EF4-FFF2-40B4-BE49-F238E27FC236}">
                  <a16:creationId xmlns:a16="http://schemas.microsoft.com/office/drawing/2014/main" id="{26E51C09-FC78-42AB-9E85-0E9BA26C699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D92CD5F-757C-469F-BC43-5B7327286B8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5226085B-996E-42C3-B1B5-C849BF6FE5BC}"/>
              </a:ext>
            </a:extLst>
          </p:cNvPr>
          <p:cNvGrpSpPr/>
          <p:nvPr/>
        </p:nvGrpSpPr>
        <p:grpSpPr>
          <a:xfrm>
            <a:off x="12248289" y="3393347"/>
            <a:ext cx="4191000" cy="1837538"/>
            <a:chOff x="1783179" y="6781800"/>
            <a:chExt cx="4099461" cy="1837538"/>
          </a:xfrm>
        </p:grpSpPr>
        <p:sp>
          <p:nvSpPr>
            <p:cNvPr id="10" name="TextBox 9">
              <a:extLst>
                <a:ext uri="{FF2B5EF4-FFF2-40B4-BE49-F238E27FC236}">
                  <a16:creationId xmlns:a16="http://schemas.microsoft.com/office/drawing/2014/main" id="{3E78D26D-4187-43C2-B7AB-5FFC03B7263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7ECF718-10E2-4AA8-BBEA-F66A56DBA58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392070FD-517A-4B72-9C1A-FB230E78FEEA}"/>
              </a:ext>
            </a:extLst>
          </p:cNvPr>
          <p:cNvGrpSpPr/>
          <p:nvPr/>
        </p:nvGrpSpPr>
        <p:grpSpPr>
          <a:xfrm>
            <a:off x="1848711" y="6152953"/>
            <a:ext cx="4191000" cy="1837538"/>
            <a:chOff x="1783179" y="6781800"/>
            <a:chExt cx="4099461" cy="1837538"/>
          </a:xfrm>
        </p:grpSpPr>
        <p:sp>
          <p:nvSpPr>
            <p:cNvPr id="13" name="TextBox 12">
              <a:extLst>
                <a:ext uri="{FF2B5EF4-FFF2-40B4-BE49-F238E27FC236}">
                  <a16:creationId xmlns:a16="http://schemas.microsoft.com/office/drawing/2014/main" id="{08B8D2F6-AC01-4CA9-AB27-5662C249D43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F99927B-64C8-4D4C-8A18-BDE80A09D32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2B24F3F5-872A-4369-B368-A2A06F543ED2}"/>
              </a:ext>
            </a:extLst>
          </p:cNvPr>
          <p:cNvGrpSpPr/>
          <p:nvPr/>
        </p:nvGrpSpPr>
        <p:grpSpPr>
          <a:xfrm>
            <a:off x="7048500" y="6152953"/>
            <a:ext cx="4191000" cy="1837538"/>
            <a:chOff x="1783179" y="6781800"/>
            <a:chExt cx="4099461" cy="1837538"/>
          </a:xfrm>
        </p:grpSpPr>
        <p:sp>
          <p:nvSpPr>
            <p:cNvPr id="16" name="TextBox 15">
              <a:extLst>
                <a:ext uri="{FF2B5EF4-FFF2-40B4-BE49-F238E27FC236}">
                  <a16:creationId xmlns:a16="http://schemas.microsoft.com/office/drawing/2014/main" id="{CEF8FE35-A941-4873-B8AD-FC1AFAEBB26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0C73E7B-CB03-409F-A657-2ABB1D24270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AFA69AA9-7C59-4D6B-8C9E-7DD0C65B24B9}"/>
              </a:ext>
            </a:extLst>
          </p:cNvPr>
          <p:cNvGrpSpPr/>
          <p:nvPr/>
        </p:nvGrpSpPr>
        <p:grpSpPr>
          <a:xfrm>
            <a:off x="12248289" y="6152953"/>
            <a:ext cx="4191000" cy="1837538"/>
            <a:chOff x="1783179" y="6781800"/>
            <a:chExt cx="4099461" cy="1837538"/>
          </a:xfrm>
        </p:grpSpPr>
        <p:sp>
          <p:nvSpPr>
            <p:cNvPr id="19" name="TextBox 18">
              <a:extLst>
                <a:ext uri="{FF2B5EF4-FFF2-40B4-BE49-F238E27FC236}">
                  <a16:creationId xmlns:a16="http://schemas.microsoft.com/office/drawing/2014/main" id="{AD0F7721-01C8-4B15-BF20-A81C115C736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707404F-6B47-47DB-B9CD-047ECC9CD6B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1" name="Google Shape;204;p13">
            <a:extLst>
              <a:ext uri="{FF2B5EF4-FFF2-40B4-BE49-F238E27FC236}">
                <a16:creationId xmlns:a16="http://schemas.microsoft.com/office/drawing/2014/main" id="{E826C6EA-369F-4265-900A-BFF43AD29B09}"/>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Text Layout</a:t>
            </a:r>
            <a:endParaRPr lang="en-US" sz="6000">
              <a:latin typeface="Exo 2 Extra Bold" panose="00000900000000000000" pitchFamily="50" charset="0"/>
            </a:endParaRPr>
          </a:p>
        </p:txBody>
      </p:sp>
    </p:spTree>
    <p:extLst>
      <p:ext uri="{BB962C8B-B14F-4D97-AF65-F5344CB8AC3E}">
        <p14:creationId xmlns:p14="http://schemas.microsoft.com/office/powerpoint/2010/main" val="3334612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1"/>
                                        </p:tgtEl>
                                        <p:attrNameLst>
                                          <p:attrName>style.visibility</p:attrName>
                                        </p:attrNameLst>
                                      </p:cBhvr>
                                      <p:to>
                                        <p:strVal val="visible"/>
                                      </p:to>
                                    </p:set>
                                    <p:anim to="" calcmode="lin" valueType="num">
                                      <p:cBhvr>
                                        <p:cTn id="7"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1"/>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A0A0D98A-1A7A-4853-B8AA-74A4DEF9848F}"/>
              </a:ext>
            </a:extLst>
          </p:cNvPr>
          <p:cNvSpPr/>
          <p:nvPr/>
        </p:nvSpPr>
        <p:spPr>
          <a:xfrm>
            <a:off x="7959425" y="4757577"/>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99D89A10-2719-459A-BE9B-3ACF6DB1702D}"/>
              </a:ext>
            </a:extLst>
          </p:cNvPr>
          <p:cNvGrpSpPr/>
          <p:nvPr/>
        </p:nvGrpSpPr>
        <p:grpSpPr>
          <a:xfrm>
            <a:off x="6537962" y="3336111"/>
            <a:ext cx="5212078" cy="5212077"/>
            <a:chOff x="6537962" y="3078205"/>
            <a:chExt cx="5212078" cy="5212077"/>
          </a:xfrm>
        </p:grpSpPr>
        <p:sp>
          <p:nvSpPr>
            <p:cNvPr id="4" name="Arc 4">
              <a:extLst>
                <a:ext uri="{FF2B5EF4-FFF2-40B4-BE49-F238E27FC236}">
                  <a16:creationId xmlns:a16="http://schemas.microsoft.com/office/drawing/2014/main" id="{A5B93C46-F846-4217-8B5D-D82DE37B3CDC}"/>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A30511CC-E386-4E94-BD5D-BD47DB12A3A4}"/>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7A29A9E7-5832-453A-8764-109405ED28A3}"/>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2232E2C8-0988-4881-9197-101489ECCDBF}"/>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9684383C-B5E9-4DAE-8F13-080A552AE151}"/>
                </a:ext>
              </a:extLst>
            </p:cNvPr>
            <p:cNvSpPr/>
            <p:nvPr/>
          </p:nvSpPr>
          <p:spPr>
            <a:xfrm>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226B5BC8-5D13-46C6-9DAF-51A8F8E23F43}"/>
                </a:ext>
              </a:extLst>
            </p:cNvPr>
            <p:cNvSpPr/>
            <p:nvPr/>
          </p:nvSpPr>
          <p:spPr>
            <a:xfrm>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D7711F1C-7FAB-4308-925B-C4BDAC4FA6C5}"/>
                </a:ext>
              </a:extLst>
            </p:cNvPr>
            <p:cNvSpPr/>
            <p:nvPr/>
          </p:nvSpPr>
          <p:spPr>
            <a:xfrm>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425E975B-3E70-4906-8193-B8C872506EB2}"/>
                </a:ext>
              </a:extLst>
            </p:cNvPr>
            <p:cNvSpPr/>
            <p:nvPr/>
          </p:nvSpPr>
          <p:spPr>
            <a:xfrm>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Rectangle 11">
            <a:extLst>
              <a:ext uri="{FF2B5EF4-FFF2-40B4-BE49-F238E27FC236}">
                <a16:creationId xmlns:a16="http://schemas.microsoft.com/office/drawing/2014/main" id="{CE9064E0-495F-46DB-A83A-4E55CA161BD7}"/>
              </a:ext>
            </a:extLst>
          </p:cNvPr>
          <p:cNvSpPr/>
          <p:nvPr/>
        </p:nvSpPr>
        <p:spPr>
          <a:xfrm>
            <a:off x="1341702" y="349609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6584E1B1-8050-4ADA-BC07-0A36998310D0}"/>
              </a:ext>
            </a:extLst>
          </p:cNvPr>
          <p:cNvSpPr/>
          <p:nvPr/>
        </p:nvSpPr>
        <p:spPr>
          <a:xfrm>
            <a:off x="1341702" y="7049765"/>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58F3337C-78CB-486A-8698-0B9517CF8E01}"/>
              </a:ext>
            </a:extLst>
          </p:cNvPr>
          <p:cNvSpPr/>
          <p:nvPr/>
        </p:nvSpPr>
        <p:spPr>
          <a:xfrm>
            <a:off x="12154459" y="349609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381DF43E-D503-431D-84B3-57B50451B443}"/>
              </a:ext>
            </a:extLst>
          </p:cNvPr>
          <p:cNvSpPr/>
          <p:nvPr/>
        </p:nvSpPr>
        <p:spPr>
          <a:xfrm>
            <a:off x="12154459" y="7049765"/>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E04D545F-1DA7-47C3-9A73-3E736D725D3B}"/>
              </a:ext>
            </a:extLst>
          </p:cNvPr>
          <p:cNvGrpSpPr/>
          <p:nvPr/>
        </p:nvGrpSpPr>
        <p:grpSpPr>
          <a:xfrm>
            <a:off x="7017289" y="3821054"/>
            <a:ext cx="699750" cy="688518"/>
            <a:chOff x="13185684" y="3434558"/>
            <a:chExt cx="1234415" cy="1214603"/>
          </a:xfrm>
          <a:solidFill>
            <a:schemeClr val="bg1"/>
          </a:solidFill>
        </p:grpSpPr>
        <p:sp>
          <p:nvSpPr>
            <p:cNvPr id="17" name="Freeform: Shape 16">
              <a:extLst>
                <a:ext uri="{FF2B5EF4-FFF2-40B4-BE49-F238E27FC236}">
                  <a16:creationId xmlns:a16="http://schemas.microsoft.com/office/drawing/2014/main" id="{25A75437-B966-4279-B628-426AA7E3BE8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55FB14DC-2121-4D32-B239-46549FA083F8}"/>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EA42198A-3AFD-4227-968D-72B36587A25B}"/>
              </a:ext>
            </a:extLst>
          </p:cNvPr>
          <p:cNvSpPr/>
          <p:nvPr/>
        </p:nvSpPr>
        <p:spPr>
          <a:xfrm>
            <a:off x="10564074" y="3808545"/>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C7D3E513-1932-4944-96B8-58F7C543328D}"/>
              </a:ext>
            </a:extLst>
          </p:cNvPr>
          <p:cNvGrpSpPr/>
          <p:nvPr/>
        </p:nvGrpSpPr>
        <p:grpSpPr>
          <a:xfrm>
            <a:off x="10564018" y="7362150"/>
            <a:ext cx="713638" cy="713672"/>
            <a:chOff x="10884230" y="3442838"/>
            <a:chExt cx="1234377" cy="1234439"/>
          </a:xfrm>
          <a:solidFill>
            <a:schemeClr val="bg1"/>
          </a:solidFill>
        </p:grpSpPr>
        <p:sp>
          <p:nvSpPr>
            <p:cNvPr id="21" name="Freeform: Shape 20">
              <a:extLst>
                <a:ext uri="{FF2B5EF4-FFF2-40B4-BE49-F238E27FC236}">
                  <a16:creationId xmlns:a16="http://schemas.microsoft.com/office/drawing/2014/main" id="{3A7533DF-ED39-4DA3-A213-D0125F2442D1}"/>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71235524-4310-4745-9D58-801860A4227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1B2360C-D3C2-4F1B-98E1-76DFE0CBB53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3CF5C631-0FD2-4E3D-BB9F-B9EA3E3A71A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0DCF3E6-9D50-4A64-BB11-1820CFBB1AC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39B8FBE1-DC48-468C-A9F8-9BF453B4534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C33859B4-F289-4CBA-8029-F572E85DBB1B}"/>
              </a:ext>
            </a:extLst>
          </p:cNvPr>
          <p:cNvGrpSpPr/>
          <p:nvPr/>
        </p:nvGrpSpPr>
        <p:grpSpPr>
          <a:xfrm>
            <a:off x="7010319" y="7362193"/>
            <a:ext cx="713690" cy="713586"/>
            <a:chOff x="13194714" y="5688212"/>
            <a:chExt cx="1234475" cy="1234293"/>
          </a:xfrm>
          <a:solidFill>
            <a:schemeClr val="bg1"/>
          </a:solidFill>
        </p:grpSpPr>
        <p:sp>
          <p:nvSpPr>
            <p:cNvPr id="28" name="Freeform: Shape 27">
              <a:extLst>
                <a:ext uri="{FF2B5EF4-FFF2-40B4-BE49-F238E27FC236}">
                  <a16:creationId xmlns:a16="http://schemas.microsoft.com/office/drawing/2014/main" id="{CEB8E130-FE5C-4766-B061-C6BD85DD51D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D1B2B127-DE63-48C9-AA5B-62316E0AD7A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0" name="Graphic 4">
            <a:extLst>
              <a:ext uri="{FF2B5EF4-FFF2-40B4-BE49-F238E27FC236}">
                <a16:creationId xmlns:a16="http://schemas.microsoft.com/office/drawing/2014/main" id="{E0493A53-AA51-445D-8C88-A8771EF2FAB3}"/>
              </a:ext>
            </a:extLst>
          </p:cNvPr>
          <p:cNvGrpSpPr/>
          <p:nvPr/>
        </p:nvGrpSpPr>
        <p:grpSpPr>
          <a:xfrm>
            <a:off x="8711180" y="5509333"/>
            <a:ext cx="865636" cy="865634"/>
            <a:chOff x="10884251" y="7930615"/>
            <a:chExt cx="1234272" cy="1234272"/>
          </a:xfrm>
          <a:solidFill>
            <a:schemeClr val="tx1">
              <a:lumMod val="85000"/>
              <a:lumOff val="15000"/>
            </a:schemeClr>
          </a:solidFill>
        </p:grpSpPr>
        <p:sp>
          <p:nvSpPr>
            <p:cNvPr id="31" name="Freeform: Shape 30">
              <a:extLst>
                <a:ext uri="{FF2B5EF4-FFF2-40B4-BE49-F238E27FC236}">
                  <a16:creationId xmlns:a16="http://schemas.microsoft.com/office/drawing/2014/main" id="{6C7F285F-5758-4236-8543-16A4F2E54EA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C68871E2-352A-4A98-8FD8-D8BF3F2091FC}"/>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43233670-3EC6-45B3-BE92-2DE7DBA4EB3A}"/>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289B46EC-E3EE-4A09-B6F6-AB8C12F9C433}"/>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62274C87-2AE8-402B-8CF7-398C81521914}"/>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8C07941C-1EE6-4C50-8FFB-1F5223AD25C9}"/>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B7526D96-90DE-4A82-B61B-0807744987EA}"/>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Infographics</a:t>
            </a:r>
            <a:endParaRPr lang="en-US" sz="6000">
              <a:latin typeface="Exo 2 Extra Bold" panose="00000900000000000000" pitchFamily="50" charset="0"/>
            </a:endParaRPr>
          </a:p>
        </p:txBody>
      </p:sp>
    </p:spTree>
    <p:extLst>
      <p:ext uri="{BB962C8B-B14F-4D97-AF65-F5344CB8AC3E}">
        <p14:creationId xmlns:p14="http://schemas.microsoft.com/office/powerpoint/2010/main" val="3642004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1000" fill="hold"/>
                                        <p:tgtEl>
                                          <p:spTgt spid="30"/>
                                        </p:tgtEl>
                                        <p:attrNameLst>
                                          <p:attrName>ppt_w</p:attrName>
                                        </p:attrNameLst>
                                      </p:cBhvr>
                                      <p:tavLst>
                                        <p:tav tm="0">
                                          <p:val>
                                            <p:fltVal val="0"/>
                                          </p:val>
                                        </p:tav>
                                        <p:tav tm="100000">
                                          <p:val>
                                            <p:strVal val="#ppt_w"/>
                                          </p:val>
                                        </p:tav>
                                      </p:tavLst>
                                    </p:anim>
                                    <p:anim calcmode="lin" valueType="num">
                                      <p:cBhvr>
                                        <p:cTn id="24" dur="1000" fill="hold"/>
                                        <p:tgtEl>
                                          <p:spTgt spid="30"/>
                                        </p:tgtEl>
                                        <p:attrNameLst>
                                          <p:attrName>ppt_h</p:attrName>
                                        </p:attrNameLst>
                                      </p:cBhvr>
                                      <p:tavLst>
                                        <p:tav tm="0">
                                          <p:val>
                                            <p:fltVal val="0"/>
                                          </p:val>
                                        </p:tav>
                                        <p:tav tm="100000">
                                          <p:val>
                                            <p:strVal val="#ppt_h"/>
                                          </p:val>
                                        </p:tav>
                                      </p:tavLst>
                                    </p:anim>
                                    <p:animEffect transition="in" filter="fade">
                                      <p:cBhvr>
                                        <p:cTn id="25" dur="1000"/>
                                        <p:tgtEl>
                                          <p:spTgt spid="30"/>
                                        </p:tgtEl>
                                      </p:cBhvr>
                                    </p:animEffect>
                                  </p:childTnLst>
                                </p:cTn>
                              </p:par>
                            </p:childTnLst>
                          </p:cTn>
                        </p:par>
                        <p:par>
                          <p:cTn id="26" fill="hold">
                            <p:stCondLst>
                              <p:cond delay="1998"/>
                            </p:stCondLst>
                            <p:childTnLst>
                              <p:par>
                                <p:cTn id="27" presetID="53" presetClass="entr" presetSubtype="16" fill="hold"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700" fill="hold"/>
                                        <p:tgtEl>
                                          <p:spTgt spid="16"/>
                                        </p:tgtEl>
                                        <p:attrNameLst>
                                          <p:attrName>ppt_w</p:attrName>
                                        </p:attrNameLst>
                                      </p:cBhvr>
                                      <p:tavLst>
                                        <p:tav tm="0">
                                          <p:val>
                                            <p:fltVal val="0"/>
                                          </p:val>
                                        </p:tav>
                                        <p:tav tm="100000">
                                          <p:val>
                                            <p:strVal val="#ppt_w"/>
                                          </p:val>
                                        </p:tav>
                                      </p:tavLst>
                                    </p:anim>
                                    <p:anim calcmode="lin" valueType="num">
                                      <p:cBhvr>
                                        <p:cTn id="30" dur="700" fill="hold"/>
                                        <p:tgtEl>
                                          <p:spTgt spid="16"/>
                                        </p:tgtEl>
                                        <p:attrNameLst>
                                          <p:attrName>ppt_h</p:attrName>
                                        </p:attrNameLst>
                                      </p:cBhvr>
                                      <p:tavLst>
                                        <p:tav tm="0">
                                          <p:val>
                                            <p:fltVal val="0"/>
                                          </p:val>
                                        </p:tav>
                                        <p:tav tm="100000">
                                          <p:val>
                                            <p:strVal val="#ppt_h"/>
                                          </p:val>
                                        </p:tav>
                                      </p:tavLst>
                                    </p:anim>
                                    <p:animEffect transition="in" filter="fade">
                                      <p:cBhvr>
                                        <p:cTn id="31" dur="700"/>
                                        <p:tgtEl>
                                          <p:spTgt spid="16"/>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00" fill="hold"/>
                                        <p:tgtEl>
                                          <p:spTgt spid="12"/>
                                        </p:tgtEl>
                                        <p:attrNameLst>
                                          <p:attrName>ppt_x</p:attrName>
                                        </p:attrNameLst>
                                      </p:cBhvr>
                                      <p:tavLst>
                                        <p:tav tm="0">
                                          <p:val>
                                            <p:strVal val="0-#ppt_w/2"/>
                                          </p:val>
                                        </p:tav>
                                        <p:tav tm="100000">
                                          <p:val>
                                            <p:strVal val="#ppt_x"/>
                                          </p:val>
                                        </p:tav>
                                      </p:tavLst>
                                    </p:anim>
                                    <p:anim calcmode="lin" valueType="num">
                                      <p:cBhvr additive="base">
                                        <p:cTn id="35" dur="700" fill="hold"/>
                                        <p:tgtEl>
                                          <p:spTgt spid="12"/>
                                        </p:tgtEl>
                                        <p:attrNameLst>
                                          <p:attrName>ppt_y</p:attrName>
                                        </p:attrNameLst>
                                      </p:cBhvr>
                                      <p:tavLst>
                                        <p:tav tm="0">
                                          <p:val>
                                            <p:strVal val="#ppt_y"/>
                                          </p:val>
                                        </p:tav>
                                        <p:tav tm="100000">
                                          <p:val>
                                            <p:strVal val="#ppt_y"/>
                                          </p:val>
                                        </p:tav>
                                      </p:tavLst>
                                    </p:anim>
                                  </p:childTnLst>
                                </p:cTn>
                              </p:par>
                            </p:childTnLst>
                          </p:cTn>
                        </p:par>
                        <p:par>
                          <p:cTn id="36" fill="hold">
                            <p:stCondLst>
                              <p:cond delay="2698"/>
                            </p:stCondLst>
                            <p:childTnLst>
                              <p:par>
                                <p:cTn id="37" presetID="53" presetClass="entr" presetSubtype="16"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700" fill="hold"/>
                                        <p:tgtEl>
                                          <p:spTgt spid="19"/>
                                        </p:tgtEl>
                                        <p:attrNameLst>
                                          <p:attrName>ppt_w</p:attrName>
                                        </p:attrNameLst>
                                      </p:cBhvr>
                                      <p:tavLst>
                                        <p:tav tm="0">
                                          <p:val>
                                            <p:fltVal val="0"/>
                                          </p:val>
                                        </p:tav>
                                        <p:tav tm="100000">
                                          <p:val>
                                            <p:strVal val="#ppt_w"/>
                                          </p:val>
                                        </p:tav>
                                      </p:tavLst>
                                    </p:anim>
                                    <p:anim calcmode="lin" valueType="num">
                                      <p:cBhvr>
                                        <p:cTn id="40" dur="700" fill="hold"/>
                                        <p:tgtEl>
                                          <p:spTgt spid="19"/>
                                        </p:tgtEl>
                                        <p:attrNameLst>
                                          <p:attrName>ppt_h</p:attrName>
                                        </p:attrNameLst>
                                      </p:cBhvr>
                                      <p:tavLst>
                                        <p:tav tm="0">
                                          <p:val>
                                            <p:fltVal val="0"/>
                                          </p:val>
                                        </p:tav>
                                        <p:tav tm="100000">
                                          <p:val>
                                            <p:strVal val="#ppt_h"/>
                                          </p:val>
                                        </p:tav>
                                      </p:tavLst>
                                    </p:anim>
                                    <p:animEffect transition="in" filter="fade">
                                      <p:cBhvr>
                                        <p:cTn id="41" dur="700"/>
                                        <p:tgtEl>
                                          <p:spTgt spid="19"/>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4"/>
                                        </p:tgtEl>
                                        <p:attrNameLst>
                                          <p:attrName>style.visibility</p:attrName>
                                        </p:attrNameLst>
                                      </p:cBhvr>
                                      <p:to>
                                        <p:strVal val="visible"/>
                                      </p:to>
                                    </p:set>
                                    <p:anim calcmode="lin" valueType="num">
                                      <p:cBhvr additive="base">
                                        <p:cTn id="44" dur="700" fill="hold"/>
                                        <p:tgtEl>
                                          <p:spTgt spid="14"/>
                                        </p:tgtEl>
                                        <p:attrNameLst>
                                          <p:attrName>ppt_x</p:attrName>
                                        </p:attrNameLst>
                                      </p:cBhvr>
                                      <p:tavLst>
                                        <p:tav tm="0">
                                          <p:val>
                                            <p:strVal val="1+#ppt_w/2"/>
                                          </p:val>
                                        </p:tav>
                                        <p:tav tm="100000">
                                          <p:val>
                                            <p:strVal val="#ppt_x"/>
                                          </p:val>
                                        </p:tav>
                                      </p:tavLst>
                                    </p:anim>
                                    <p:anim calcmode="lin" valueType="num">
                                      <p:cBhvr additive="base">
                                        <p:cTn id="45" dur="700" fill="hold"/>
                                        <p:tgtEl>
                                          <p:spTgt spid="14"/>
                                        </p:tgtEl>
                                        <p:attrNameLst>
                                          <p:attrName>ppt_y</p:attrName>
                                        </p:attrNameLst>
                                      </p:cBhvr>
                                      <p:tavLst>
                                        <p:tav tm="0">
                                          <p:val>
                                            <p:strVal val="#ppt_y"/>
                                          </p:val>
                                        </p:tav>
                                        <p:tav tm="100000">
                                          <p:val>
                                            <p:strVal val="#ppt_y"/>
                                          </p:val>
                                        </p:tav>
                                      </p:tavLst>
                                    </p:anim>
                                  </p:childTnLst>
                                </p:cTn>
                              </p:par>
                            </p:childTnLst>
                          </p:cTn>
                        </p:par>
                        <p:par>
                          <p:cTn id="46" fill="hold">
                            <p:stCondLst>
                              <p:cond delay="3398"/>
                            </p:stCondLst>
                            <p:childTnLst>
                              <p:par>
                                <p:cTn id="47" presetID="53" presetClass="entr" presetSubtype="16" fill="hold"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700" fill="hold"/>
                                        <p:tgtEl>
                                          <p:spTgt spid="20"/>
                                        </p:tgtEl>
                                        <p:attrNameLst>
                                          <p:attrName>ppt_w</p:attrName>
                                        </p:attrNameLst>
                                      </p:cBhvr>
                                      <p:tavLst>
                                        <p:tav tm="0">
                                          <p:val>
                                            <p:fltVal val="0"/>
                                          </p:val>
                                        </p:tav>
                                        <p:tav tm="100000">
                                          <p:val>
                                            <p:strVal val="#ppt_w"/>
                                          </p:val>
                                        </p:tav>
                                      </p:tavLst>
                                    </p:anim>
                                    <p:anim calcmode="lin" valueType="num">
                                      <p:cBhvr>
                                        <p:cTn id="50" dur="700" fill="hold"/>
                                        <p:tgtEl>
                                          <p:spTgt spid="20"/>
                                        </p:tgtEl>
                                        <p:attrNameLst>
                                          <p:attrName>ppt_h</p:attrName>
                                        </p:attrNameLst>
                                      </p:cBhvr>
                                      <p:tavLst>
                                        <p:tav tm="0">
                                          <p:val>
                                            <p:fltVal val="0"/>
                                          </p:val>
                                        </p:tav>
                                        <p:tav tm="100000">
                                          <p:val>
                                            <p:strVal val="#ppt_h"/>
                                          </p:val>
                                        </p:tav>
                                      </p:tavLst>
                                    </p:anim>
                                    <p:animEffect transition="in" filter="fade">
                                      <p:cBhvr>
                                        <p:cTn id="51" dur="700"/>
                                        <p:tgtEl>
                                          <p:spTgt spid="20"/>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700" fill="hold"/>
                                        <p:tgtEl>
                                          <p:spTgt spid="15"/>
                                        </p:tgtEl>
                                        <p:attrNameLst>
                                          <p:attrName>ppt_x</p:attrName>
                                        </p:attrNameLst>
                                      </p:cBhvr>
                                      <p:tavLst>
                                        <p:tav tm="0">
                                          <p:val>
                                            <p:strVal val="1+#ppt_w/2"/>
                                          </p:val>
                                        </p:tav>
                                        <p:tav tm="100000">
                                          <p:val>
                                            <p:strVal val="#ppt_x"/>
                                          </p:val>
                                        </p:tav>
                                      </p:tavLst>
                                    </p:anim>
                                    <p:anim calcmode="lin" valueType="num">
                                      <p:cBhvr additive="base">
                                        <p:cTn id="55" dur="700" fill="hold"/>
                                        <p:tgtEl>
                                          <p:spTgt spid="15"/>
                                        </p:tgtEl>
                                        <p:attrNameLst>
                                          <p:attrName>ppt_y</p:attrName>
                                        </p:attrNameLst>
                                      </p:cBhvr>
                                      <p:tavLst>
                                        <p:tav tm="0">
                                          <p:val>
                                            <p:strVal val="#ppt_y"/>
                                          </p:val>
                                        </p:tav>
                                        <p:tav tm="100000">
                                          <p:val>
                                            <p:strVal val="#ppt_y"/>
                                          </p:val>
                                        </p:tav>
                                      </p:tavLst>
                                    </p:anim>
                                  </p:childTnLst>
                                </p:cTn>
                              </p:par>
                            </p:childTnLst>
                          </p:cTn>
                        </p:par>
                        <p:par>
                          <p:cTn id="56" fill="hold">
                            <p:stCondLst>
                              <p:cond delay="4098"/>
                            </p:stCondLst>
                            <p:childTnLst>
                              <p:par>
                                <p:cTn id="57" presetID="53" presetClass="entr" presetSubtype="16"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00" fill="hold"/>
                                        <p:tgtEl>
                                          <p:spTgt spid="27"/>
                                        </p:tgtEl>
                                        <p:attrNameLst>
                                          <p:attrName>ppt_w</p:attrName>
                                        </p:attrNameLst>
                                      </p:cBhvr>
                                      <p:tavLst>
                                        <p:tav tm="0">
                                          <p:val>
                                            <p:fltVal val="0"/>
                                          </p:val>
                                        </p:tav>
                                        <p:tav tm="100000">
                                          <p:val>
                                            <p:strVal val="#ppt_w"/>
                                          </p:val>
                                        </p:tav>
                                      </p:tavLst>
                                    </p:anim>
                                    <p:anim calcmode="lin" valueType="num">
                                      <p:cBhvr>
                                        <p:cTn id="60" dur="700" fill="hold"/>
                                        <p:tgtEl>
                                          <p:spTgt spid="27"/>
                                        </p:tgtEl>
                                        <p:attrNameLst>
                                          <p:attrName>ppt_h</p:attrName>
                                        </p:attrNameLst>
                                      </p:cBhvr>
                                      <p:tavLst>
                                        <p:tav tm="0">
                                          <p:val>
                                            <p:fltVal val="0"/>
                                          </p:val>
                                        </p:tav>
                                        <p:tav tm="100000">
                                          <p:val>
                                            <p:strVal val="#ppt_h"/>
                                          </p:val>
                                        </p:tav>
                                      </p:tavLst>
                                    </p:anim>
                                    <p:animEffect transition="in" filter="fade">
                                      <p:cBhvr>
                                        <p:cTn id="61" dur="700"/>
                                        <p:tgtEl>
                                          <p:spTgt spid="27"/>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00" fill="hold"/>
                                        <p:tgtEl>
                                          <p:spTgt spid="13"/>
                                        </p:tgtEl>
                                        <p:attrNameLst>
                                          <p:attrName>ppt_x</p:attrName>
                                        </p:attrNameLst>
                                      </p:cBhvr>
                                      <p:tavLst>
                                        <p:tav tm="0">
                                          <p:val>
                                            <p:strVal val="0-#ppt_w/2"/>
                                          </p:val>
                                        </p:tav>
                                        <p:tav tm="100000">
                                          <p:val>
                                            <p:strVal val="#ppt_x"/>
                                          </p:val>
                                        </p:tav>
                                      </p:tavLst>
                                    </p:anim>
                                    <p:anim calcmode="lin" valueType="num">
                                      <p:cBhvr additive="base">
                                        <p:cTn id="6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9" grpId="0" animBg="1"/>
      <p:bldP spid="3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B69F73F-5F99-473B-96EB-03F0C1E1B16D}"/>
              </a:ext>
            </a:extLst>
          </p:cNvPr>
          <p:cNvGrpSpPr/>
          <p:nvPr/>
        </p:nvGrpSpPr>
        <p:grpSpPr>
          <a:xfrm>
            <a:off x="6458673" y="3282846"/>
            <a:ext cx="5370654" cy="5371530"/>
            <a:chOff x="6579773" y="3556362"/>
            <a:chExt cx="5128454" cy="5129291"/>
          </a:xfrm>
        </p:grpSpPr>
        <p:sp>
          <p:nvSpPr>
            <p:cNvPr id="2" name="椭圆 6">
              <a:extLst>
                <a:ext uri="{FF2B5EF4-FFF2-40B4-BE49-F238E27FC236}">
                  <a16:creationId xmlns:a16="http://schemas.microsoft.com/office/drawing/2014/main" id="{36799E80-C8A7-4B6F-9E93-A32E8BE4117D}"/>
                </a:ext>
              </a:extLst>
            </p:cNvPr>
            <p:cNvSpPr/>
            <p:nvPr/>
          </p:nvSpPr>
          <p:spPr>
            <a:xfrm flipH="1" flipV="1">
              <a:off x="9248393" y="5852546"/>
              <a:ext cx="2459834" cy="2833107"/>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chemeClr val="accent3"/>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Exo 2" panose="00000500000000000000" pitchFamily="50" charset="0"/>
                <a:ea typeface="字魂105号-简雅黑" panose="00000500000000000000" pitchFamily="2" charset="-122"/>
              </a:endParaRPr>
            </a:p>
          </p:txBody>
        </p:sp>
        <p:sp>
          <p:nvSpPr>
            <p:cNvPr id="3" name="椭圆 61">
              <a:extLst>
                <a:ext uri="{FF2B5EF4-FFF2-40B4-BE49-F238E27FC236}">
                  <a16:creationId xmlns:a16="http://schemas.microsoft.com/office/drawing/2014/main" id="{42AC1AA4-187E-4CBA-9384-678FF52960F7}"/>
                </a:ext>
              </a:extLst>
            </p:cNvPr>
            <p:cNvSpPr/>
            <p:nvPr/>
          </p:nvSpPr>
          <p:spPr>
            <a:xfrm flipH="1" flipV="1">
              <a:off x="6579773" y="6225482"/>
              <a:ext cx="2833107" cy="2460168"/>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chemeClr val="accent4"/>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Exo 2" panose="00000500000000000000" pitchFamily="50" charset="0"/>
                <a:ea typeface="字魂105号-简雅黑" panose="00000500000000000000" pitchFamily="2" charset="-122"/>
              </a:endParaRPr>
            </a:p>
          </p:txBody>
        </p:sp>
        <p:sp>
          <p:nvSpPr>
            <p:cNvPr id="4" name="椭圆 6">
              <a:extLst>
                <a:ext uri="{FF2B5EF4-FFF2-40B4-BE49-F238E27FC236}">
                  <a16:creationId xmlns:a16="http://schemas.microsoft.com/office/drawing/2014/main" id="{CD1EC2C6-C32C-4D80-BD4C-1F4DA6A70E3F}"/>
                </a:ext>
              </a:extLst>
            </p:cNvPr>
            <p:cNvSpPr/>
            <p:nvPr/>
          </p:nvSpPr>
          <p:spPr>
            <a:xfrm>
              <a:off x="6579773" y="3574455"/>
              <a:ext cx="2459834" cy="2833107"/>
            </a:xfrm>
            <a:custGeom>
              <a:avLst/>
              <a:gdLst/>
              <a:ahLst/>
              <a:cxnLst/>
              <a:rect l="l" t="t" r="r" b="b"/>
              <a:pathLst>
                <a:path w="1352978" h="1558290">
                  <a:moveTo>
                    <a:pt x="779145" y="0"/>
                  </a:moveTo>
                  <a:cubicBezTo>
                    <a:pt x="1007226" y="0"/>
                    <a:pt x="1212417" y="98002"/>
                    <a:pt x="1352978" y="255954"/>
                  </a:cubicBezTo>
                  <a:cubicBezTo>
                    <a:pt x="1230457" y="395537"/>
                    <a:pt x="1158327" y="578918"/>
                    <a:pt x="1158327" y="779145"/>
                  </a:cubicBezTo>
                  <a:cubicBezTo>
                    <a:pt x="1158327" y="979373"/>
                    <a:pt x="1230457" y="1162753"/>
                    <a:pt x="1352978" y="1302337"/>
                  </a:cubicBezTo>
                  <a:cubicBezTo>
                    <a:pt x="1212417" y="1460288"/>
                    <a:pt x="1007226" y="1558290"/>
                    <a:pt x="779145" y="1558290"/>
                  </a:cubicBezTo>
                  <a:cubicBezTo>
                    <a:pt x="348835" y="1558290"/>
                    <a:pt x="0" y="1209455"/>
                    <a:pt x="0" y="779145"/>
                  </a:cubicBezTo>
                  <a:cubicBezTo>
                    <a:pt x="0" y="611543"/>
                    <a:pt x="52919" y="456302"/>
                    <a:pt x="144162" y="330069"/>
                  </a:cubicBezTo>
                  <a:lnTo>
                    <a:pt x="109784" y="108908"/>
                  </a:lnTo>
                  <a:lnTo>
                    <a:pt x="331101" y="143310"/>
                  </a:lnTo>
                  <a:cubicBezTo>
                    <a:pt x="457190" y="52617"/>
                    <a:pt x="612023" y="0"/>
                    <a:pt x="779145" y="0"/>
                  </a:cubicBezTo>
                  <a:close/>
                </a:path>
              </a:pathLst>
            </a:custGeom>
            <a:solidFill>
              <a:schemeClr val="accent1"/>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Exo 2" panose="00000500000000000000" pitchFamily="50" charset="0"/>
                <a:ea typeface="字魂105号-简雅黑" panose="00000500000000000000" pitchFamily="2" charset="-122"/>
              </a:endParaRPr>
            </a:p>
          </p:txBody>
        </p:sp>
        <p:sp>
          <p:nvSpPr>
            <p:cNvPr id="5" name="椭圆 61">
              <a:extLst>
                <a:ext uri="{FF2B5EF4-FFF2-40B4-BE49-F238E27FC236}">
                  <a16:creationId xmlns:a16="http://schemas.microsoft.com/office/drawing/2014/main" id="{7E586254-4FCD-4D5A-8A40-21E3EE9B6FE0}"/>
                </a:ext>
              </a:extLst>
            </p:cNvPr>
            <p:cNvSpPr/>
            <p:nvPr/>
          </p:nvSpPr>
          <p:spPr>
            <a:xfrm>
              <a:off x="8857010" y="3556362"/>
              <a:ext cx="2833107" cy="2460168"/>
            </a:xfrm>
            <a:custGeom>
              <a:avLst/>
              <a:gdLst/>
              <a:ahLst/>
              <a:cxnLst/>
              <a:rect l="l" t="t" r="r" b="b"/>
              <a:pathLst>
                <a:path w="1558290" h="1353163">
                  <a:moveTo>
                    <a:pt x="779145" y="0"/>
                  </a:moveTo>
                  <a:cubicBezTo>
                    <a:pt x="946584" y="0"/>
                    <a:pt x="1101686" y="52816"/>
                    <a:pt x="1227870" y="143872"/>
                  </a:cubicBezTo>
                  <a:lnTo>
                    <a:pt x="1452805" y="108907"/>
                  </a:lnTo>
                  <a:lnTo>
                    <a:pt x="1417746" y="334454"/>
                  </a:lnTo>
                  <a:cubicBezTo>
                    <a:pt x="1506649" y="460075"/>
                    <a:pt x="1558290" y="613579"/>
                    <a:pt x="1558290" y="779145"/>
                  </a:cubicBezTo>
                  <a:cubicBezTo>
                    <a:pt x="1558290" y="1007122"/>
                    <a:pt x="1460378" y="1212230"/>
                    <a:pt x="1302560" y="1352794"/>
                  </a:cubicBezTo>
                  <a:cubicBezTo>
                    <a:pt x="1163008" y="1230383"/>
                    <a:pt x="979715" y="1158329"/>
                    <a:pt x="779593" y="1158329"/>
                  </a:cubicBezTo>
                  <a:cubicBezTo>
                    <a:pt x="579261" y="1158329"/>
                    <a:pt x="395794" y="1230534"/>
                    <a:pt x="256179" y="1353163"/>
                  </a:cubicBezTo>
                  <a:cubicBezTo>
                    <a:pt x="98093" y="1212607"/>
                    <a:pt x="0" y="1007331"/>
                    <a:pt x="0" y="779145"/>
                  </a:cubicBezTo>
                  <a:cubicBezTo>
                    <a:pt x="0" y="348835"/>
                    <a:pt x="348835" y="0"/>
                    <a:pt x="779145" y="0"/>
                  </a:cubicBezTo>
                  <a:close/>
                </a:path>
              </a:pathLst>
            </a:custGeom>
            <a:solidFill>
              <a:schemeClr val="accent2"/>
            </a:solidFill>
            <a:ln w="25400" cap="flat" cmpd="sng" algn="ctr">
              <a:noFill/>
              <a:prstDash val="solid"/>
            </a:ln>
            <a:effectLst/>
          </p:spPr>
          <p:txBody>
            <a:bodyPr rtlCol="0" anchor="ctr"/>
            <a:lstStyle/>
            <a:p>
              <a:pPr algn="ctr">
                <a:defRPr/>
              </a:pPr>
              <a:endParaRPr lang="zh-CN" altLang="en-US" sz="2400" kern="0" dirty="0">
                <a:solidFill>
                  <a:schemeClr val="tx1">
                    <a:lumMod val="75000"/>
                    <a:lumOff val="25000"/>
                  </a:schemeClr>
                </a:solidFill>
                <a:latin typeface="Exo 2" panose="00000500000000000000" pitchFamily="50" charset="0"/>
                <a:ea typeface="字魂105号-简雅黑" panose="00000500000000000000" pitchFamily="2" charset="-122"/>
              </a:endParaRPr>
            </a:p>
          </p:txBody>
        </p:sp>
      </p:grpSp>
      <p:sp>
        <p:nvSpPr>
          <p:cNvPr id="10" name="Google Shape;204;p13">
            <a:extLst>
              <a:ext uri="{FF2B5EF4-FFF2-40B4-BE49-F238E27FC236}">
                <a16:creationId xmlns:a16="http://schemas.microsoft.com/office/drawing/2014/main" id="{CC8AB6F5-6A71-4200-B53F-709B2CAD0781}"/>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Infographics</a:t>
            </a:r>
            <a:endParaRPr lang="en-US" sz="6000">
              <a:latin typeface="Exo 2 Extra Bold" panose="00000900000000000000" pitchFamily="50" charset="0"/>
            </a:endParaRPr>
          </a:p>
        </p:txBody>
      </p:sp>
      <p:sp>
        <p:nvSpPr>
          <p:cNvPr id="12" name="Rectangle 11">
            <a:extLst>
              <a:ext uri="{FF2B5EF4-FFF2-40B4-BE49-F238E27FC236}">
                <a16:creationId xmlns:a16="http://schemas.microsoft.com/office/drawing/2014/main" id="{B0D3A7E8-8822-4E5D-BC30-45CE63EB9592}"/>
              </a:ext>
            </a:extLst>
          </p:cNvPr>
          <p:cNvSpPr/>
          <p:nvPr/>
        </p:nvSpPr>
        <p:spPr>
          <a:xfrm>
            <a:off x="1341702" y="349609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ADC584F9-213D-4318-9343-F04B5201CE84}"/>
              </a:ext>
            </a:extLst>
          </p:cNvPr>
          <p:cNvSpPr/>
          <p:nvPr/>
        </p:nvSpPr>
        <p:spPr>
          <a:xfrm>
            <a:off x="1341702" y="7049765"/>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100E0C1E-665D-4DE9-A42D-81CD57EA0D9D}"/>
              </a:ext>
            </a:extLst>
          </p:cNvPr>
          <p:cNvSpPr/>
          <p:nvPr/>
        </p:nvSpPr>
        <p:spPr>
          <a:xfrm>
            <a:off x="12154459" y="349609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391C1C2C-D2C6-49C6-8AA0-9D05FA76AA01}"/>
              </a:ext>
            </a:extLst>
          </p:cNvPr>
          <p:cNvSpPr/>
          <p:nvPr/>
        </p:nvSpPr>
        <p:spPr>
          <a:xfrm>
            <a:off x="12154459" y="7049765"/>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6" name="Graphic 2">
            <a:extLst>
              <a:ext uri="{FF2B5EF4-FFF2-40B4-BE49-F238E27FC236}">
                <a16:creationId xmlns:a16="http://schemas.microsoft.com/office/drawing/2014/main" id="{4C66C47B-D58C-4F5A-A383-387765BE4A76}"/>
              </a:ext>
            </a:extLst>
          </p:cNvPr>
          <p:cNvGrpSpPr/>
          <p:nvPr/>
        </p:nvGrpSpPr>
        <p:grpSpPr>
          <a:xfrm>
            <a:off x="7203989" y="4279162"/>
            <a:ext cx="1028680" cy="1012166"/>
            <a:chOff x="13185684" y="3434558"/>
            <a:chExt cx="1234415" cy="1214603"/>
          </a:xfrm>
          <a:solidFill>
            <a:schemeClr val="bg1"/>
          </a:solidFill>
        </p:grpSpPr>
        <p:sp>
          <p:nvSpPr>
            <p:cNvPr id="17" name="Freeform: Shape 16">
              <a:extLst>
                <a:ext uri="{FF2B5EF4-FFF2-40B4-BE49-F238E27FC236}">
                  <a16:creationId xmlns:a16="http://schemas.microsoft.com/office/drawing/2014/main" id="{B357A0FD-11C7-4625-AC2C-C6D4CA0723C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47DEE3BF-E3E5-4468-9A77-63503107B7B5}"/>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9" name="Freeform: Shape 18">
            <a:extLst>
              <a:ext uri="{FF2B5EF4-FFF2-40B4-BE49-F238E27FC236}">
                <a16:creationId xmlns:a16="http://schemas.microsoft.com/office/drawing/2014/main" id="{0456118E-347D-42E9-9764-113BE3165391}"/>
              </a:ext>
            </a:extLst>
          </p:cNvPr>
          <p:cNvSpPr/>
          <p:nvPr/>
        </p:nvSpPr>
        <p:spPr>
          <a:xfrm>
            <a:off x="9802442" y="3919061"/>
            <a:ext cx="1048932" cy="1048944"/>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0" name="Graphic 4">
            <a:extLst>
              <a:ext uri="{FF2B5EF4-FFF2-40B4-BE49-F238E27FC236}">
                <a16:creationId xmlns:a16="http://schemas.microsoft.com/office/drawing/2014/main" id="{DC421FCE-EA5F-499C-B753-9959E5AB6694}"/>
              </a:ext>
            </a:extLst>
          </p:cNvPr>
          <p:cNvGrpSpPr/>
          <p:nvPr/>
        </p:nvGrpSpPr>
        <p:grpSpPr>
          <a:xfrm>
            <a:off x="10076312" y="6646351"/>
            <a:ext cx="1049098" cy="1049144"/>
            <a:chOff x="10884230" y="3442838"/>
            <a:chExt cx="1234377" cy="1234439"/>
          </a:xfrm>
          <a:solidFill>
            <a:schemeClr val="bg1"/>
          </a:solidFill>
        </p:grpSpPr>
        <p:sp>
          <p:nvSpPr>
            <p:cNvPr id="21" name="Freeform: Shape 20">
              <a:extLst>
                <a:ext uri="{FF2B5EF4-FFF2-40B4-BE49-F238E27FC236}">
                  <a16:creationId xmlns:a16="http://schemas.microsoft.com/office/drawing/2014/main" id="{E4AB4852-F3FF-4BB6-9A17-AD580AC5CE7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74537E1-F205-4C81-9618-DC63405E6DF5}"/>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42A4405A-8D96-4478-AC77-A92BBF0C18A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08F4493E-7FE6-43E8-8B61-B35F82F7C94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A316E3C-38D3-4DE5-B574-ED66D271FBB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AAE5F69-3782-4050-8090-06620FEBDDC3}"/>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9CDD4D2B-7AC2-40BE-8129-16E61B0DE991}"/>
              </a:ext>
            </a:extLst>
          </p:cNvPr>
          <p:cNvGrpSpPr/>
          <p:nvPr/>
        </p:nvGrpSpPr>
        <p:grpSpPr>
          <a:xfrm>
            <a:off x="7417539" y="6880656"/>
            <a:ext cx="1049172" cy="1049016"/>
            <a:chOff x="13194714" y="5688212"/>
            <a:chExt cx="1234475" cy="1234293"/>
          </a:xfrm>
          <a:solidFill>
            <a:schemeClr val="bg1"/>
          </a:solidFill>
        </p:grpSpPr>
        <p:sp>
          <p:nvSpPr>
            <p:cNvPr id="28" name="Freeform: Shape 27">
              <a:extLst>
                <a:ext uri="{FF2B5EF4-FFF2-40B4-BE49-F238E27FC236}">
                  <a16:creationId xmlns:a16="http://schemas.microsoft.com/office/drawing/2014/main" id="{72303B6F-2CCC-4E12-A315-6B634D3D18E0}"/>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FBE02183-B67E-4C46-AFC6-DEB24DEED21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954696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 calcmode="lin" valueType="num">
                                      <p:cBhvr>
                                        <p:cTn id="14" dur="1000" fill="hold"/>
                                        <p:tgtEl>
                                          <p:spTgt spid="11"/>
                                        </p:tgtEl>
                                        <p:attrNameLst>
                                          <p:attrName>style.rotation</p:attrName>
                                        </p:attrNameLst>
                                      </p:cBhvr>
                                      <p:tavLst>
                                        <p:tav tm="0">
                                          <p:val>
                                            <p:fltVal val="90"/>
                                          </p:val>
                                        </p:tav>
                                        <p:tav tm="100000">
                                          <p:val>
                                            <p:fltVal val="0"/>
                                          </p:val>
                                        </p:tav>
                                      </p:tavLst>
                                    </p:anim>
                                    <p:animEffect transition="in" filter="fade">
                                      <p:cBhvr>
                                        <p:cTn id="15" dur="1000"/>
                                        <p:tgtEl>
                                          <p:spTgt spid="11"/>
                                        </p:tgtEl>
                                      </p:cBhvr>
                                    </p:animEffect>
                                  </p:childTnLst>
                                </p:cTn>
                              </p:par>
                            </p:childTnLst>
                          </p:cTn>
                        </p:par>
                        <p:par>
                          <p:cTn id="16" fill="hold">
                            <p:stCondLst>
                              <p:cond delay="1998"/>
                            </p:stCondLst>
                            <p:childTnLst>
                              <p:par>
                                <p:cTn id="17" presetID="53" presetClass="entr" presetSubtype="16"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700" fill="hold"/>
                                        <p:tgtEl>
                                          <p:spTgt spid="16"/>
                                        </p:tgtEl>
                                        <p:attrNameLst>
                                          <p:attrName>ppt_w</p:attrName>
                                        </p:attrNameLst>
                                      </p:cBhvr>
                                      <p:tavLst>
                                        <p:tav tm="0">
                                          <p:val>
                                            <p:fltVal val="0"/>
                                          </p:val>
                                        </p:tav>
                                        <p:tav tm="100000">
                                          <p:val>
                                            <p:strVal val="#ppt_w"/>
                                          </p:val>
                                        </p:tav>
                                      </p:tavLst>
                                    </p:anim>
                                    <p:anim calcmode="lin" valueType="num">
                                      <p:cBhvr>
                                        <p:cTn id="20" dur="700" fill="hold"/>
                                        <p:tgtEl>
                                          <p:spTgt spid="16"/>
                                        </p:tgtEl>
                                        <p:attrNameLst>
                                          <p:attrName>ppt_h</p:attrName>
                                        </p:attrNameLst>
                                      </p:cBhvr>
                                      <p:tavLst>
                                        <p:tav tm="0">
                                          <p:val>
                                            <p:fltVal val="0"/>
                                          </p:val>
                                        </p:tav>
                                        <p:tav tm="100000">
                                          <p:val>
                                            <p:strVal val="#ppt_h"/>
                                          </p:val>
                                        </p:tav>
                                      </p:tavLst>
                                    </p:anim>
                                    <p:animEffect transition="in" filter="fade">
                                      <p:cBhvr>
                                        <p:cTn id="21" dur="700"/>
                                        <p:tgtEl>
                                          <p:spTgt spid="16"/>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700" fill="hold"/>
                                        <p:tgtEl>
                                          <p:spTgt spid="12"/>
                                        </p:tgtEl>
                                        <p:attrNameLst>
                                          <p:attrName>ppt_x</p:attrName>
                                        </p:attrNameLst>
                                      </p:cBhvr>
                                      <p:tavLst>
                                        <p:tav tm="0">
                                          <p:val>
                                            <p:strVal val="0-#ppt_w/2"/>
                                          </p:val>
                                        </p:tav>
                                        <p:tav tm="100000">
                                          <p:val>
                                            <p:strVal val="#ppt_x"/>
                                          </p:val>
                                        </p:tav>
                                      </p:tavLst>
                                    </p:anim>
                                    <p:anim calcmode="lin" valueType="num">
                                      <p:cBhvr additive="base">
                                        <p:cTn id="25" dur="700" fill="hold"/>
                                        <p:tgtEl>
                                          <p:spTgt spid="12"/>
                                        </p:tgtEl>
                                        <p:attrNameLst>
                                          <p:attrName>ppt_y</p:attrName>
                                        </p:attrNameLst>
                                      </p:cBhvr>
                                      <p:tavLst>
                                        <p:tav tm="0">
                                          <p:val>
                                            <p:strVal val="#ppt_y"/>
                                          </p:val>
                                        </p:tav>
                                        <p:tav tm="100000">
                                          <p:val>
                                            <p:strVal val="#ppt_y"/>
                                          </p:val>
                                        </p:tav>
                                      </p:tavLst>
                                    </p:anim>
                                  </p:childTnLst>
                                </p:cTn>
                              </p:par>
                            </p:childTnLst>
                          </p:cTn>
                        </p:par>
                        <p:par>
                          <p:cTn id="26" fill="hold">
                            <p:stCondLst>
                              <p:cond delay="2698"/>
                            </p:stCondLst>
                            <p:childTnLst>
                              <p:par>
                                <p:cTn id="27" presetID="53" presetClass="entr" presetSubtype="16"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700" fill="hold"/>
                                        <p:tgtEl>
                                          <p:spTgt spid="19"/>
                                        </p:tgtEl>
                                        <p:attrNameLst>
                                          <p:attrName>ppt_w</p:attrName>
                                        </p:attrNameLst>
                                      </p:cBhvr>
                                      <p:tavLst>
                                        <p:tav tm="0">
                                          <p:val>
                                            <p:fltVal val="0"/>
                                          </p:val>
                                        </p:tav>
                                        <p:tav tm="100000">
                                          <p:val>
                                            <p:strVal val="#ppt_w"/>
                                          </p:val>
                                        </p:tav>
                                      </p:tavLst>
                                    </p:anim>
                                    <p:anim calcmode="lin" valueType="num">
                                      <p:cBhvr>
                                        <p:cTn id="30" dur="700" fill="hold"/>
                                        <p:tgtEl>
                                          <p:spTgt spid="19"/>
                                        </p:tgtEl>
                                        <p:attrNameLst>
                                          <p:attrName>ppt_h</p:attrName>
                                        </p:attrNameLst>
                                      </p:cBhvr>
                                      <p:tavLst>
                                        <p:tav tm="0">
                                          <p:val>
                                            <p:fltVal val="0"/>
                                          </p:val>
                                        </p:tav>
                                        <p:tav tm="100000">
                                          <p:val>
                                            <p:strVal val="#ppt_h"/>
                                          </p:val>
                                        </p:tav>
                                      </p:tavLst>
                                    </p:anim>
                                    <p:animEffect transition="in" filter="fade">
                                      <p:cBhvr>
                                        <p:cTn id="31" dur="700"/>
                                        <p:tgtEl>
                                          <p:spTgt spid="19"/>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700" fill="hold"/>
                                        <p:tgtEl>
                                          <p:spTgt spid="14"/>
                                        </p:tgtEl>
                                        <p:attrNameLst>
                                          <p:attrName>ppt_x</p:attrName>
                                        </p:attrNameLst>
                                      </p:cBhvr>
                                      <p:tavLst>
                                        <p:tav tm="0">
                                          <p:val>
                                            <p:strVal val="1+#ppt_w/2"/>
                                          </p:val>
                                        </p:tav>
                                        <p:tav tm="100000">
                                          <p:val>
                                            <p:strVal val="#ppt_x"/>
                                          </p:val>
                                        </p:tav>
                                      </p:tavLst>
                                    </p:anim>
                                    <p:anim calcmode="lin" valueType="num">
                                      <p:cBhvr additive="base">
                                        <p:cTn id="35" dur="700" fill="hold"/>
                                        <p:tgtEl>
                                          <p:spTgt spid="14"/>
                                        </p:tgtEl>
                                        <p:attrNameLst>
                                          <p:attrName>ppt_y</p:attrName>
                                        </p:attrNameLst>
                                      </p:cBhvr>
                                      <p:tavLst>
                                        <p:tav tm="0">
                                          <p:val>
                                            <p:strVal val="#ppt_y"/>
                                          </p:val>
                                        </p:tav>
                                        <p:tav tm="100000">
                                          <p:val>
                                            <p:strVal val="#ppt_y"/>
                                          </p:val>
                                        </p:tav>
                                      </p:tavLst>
                                    </p:anim>
                                  </p:childTnLst>
                                </p:cTn>
                              </p:par>
                            </p:childTnLst>
                          </p:cTn>
                        </p:par>
                        <p:par>
                          <p:cTn id="36" fill="hold">
                            <p:stCondLst>
                              <p:cond delay="3398"/>
                            </p:stCondLst>
                            <p:childTnLst>
                              <p:par>
                                <p:cTn id="37" presetID="53" presetClass="entr" presetSubtype="16" fill="hold" nodeType="after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700" fill="hold"/>
                                        <p:tgtEl>
                                          <p:spTgt spid="20"/>
                                        </p:tgtEl>
                                        <p:attrNameLst>
                                          <p:attrName>ppt_w</p:attrName>
                                        </p:attrNameLst>
                                      </p:cBhvr>
                                      <p:tavLst>
                                        <p:tav tm="0">
                                          <p:val>
                                            <p:fltVal val="0"/>
                                          </p:val>
                                        </p:tav>
                                        <p:tav tm="100000">
                                          <p:val>
                                            <p:strVal val="#ppt_w"/>
                                          </p:val>
                                        </p:tav>
                                      </p:tavLst>
                                    </p:anim>
                                    <p:anim calcmode="lin" valueType="num">
                                      <p:cBhvr>
                                        <p:cTn id="40" dur="700" fill="hold"/>
                                        <p:tgtEl>
                                          <p:spTgt spid="20"/>
                                        </p:tgtEl>
                                        <p:attrNameLst>
                                          <p:attrName>ppt_h</p:attrName>
                                        </p:attrNameLst>
                                      </p:cBhvr>
                                      <p:tavLst>
                                        <p:tav tm="0">
                                          <p:val>
                                            <p:fltVal val="0"/>
                                          </p:val>
                                        </p:tav>
                                        <p:tav tm="100000">
                                          <p:val>
                                            <p:strVal val="#ppt_h"/>
                                          </p:val>
                                        </p:tav>
                                      </p:tavLst>
                                    </p:anim>
                                    <p:animEffect transition="in" filter="fade">
                                      <p:cBhvr>
                                        <p:cTn id="41" dur="700"/>
                                        <p:tgtEl>
                                          <p:spTgt spid="20"/>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700" fill="hold"/>
                                        <p:tgtEl>
                                          <p:spTgt spid="15"/>
                                        </p:tgtEl>
                                        <p:attrNameLst>
                                          <p:attrName>ppt_x</p:attrName>
                                        </p:attrNameLst>
                                      </p:cBhvr>
                                      <p:tavLst>
                                        <p:tav tm="0">
                                          <p:val>
                                            <p:strVal val="1+#ppt_w/2"/>
                                          </p:val>
                                        </p:tav>
                                        <p:tav tm="100000">
                                          <p:val>
                                            <p:strVal val="#ppt_x"/>
                                          </p:val>
                                        </p:tav>
                                      </p:tavLst>
                                    </p:anim>
                                    <p:anim calcmode="lin" valueType="num">
                                      <p:cBhvr additive="base">
                                        <p:cTn id="45" dur="700" fill="hold"/>
                                        <p:tgtEl>
                                          <p:spTgt spid="15"/>
                                        </p:tgtEl>
                                        <p:attrNameLst>
                                          <p:attrName>ppt_y</p:attrName>
                                        </p:attrNameLst>
                                      </p:cBhvr>
                                      <p:tavLst>
                                        <p:tav tm="0">
                                          <p:val>
                                            <p:strVal val="#ppt_y"/>
                                          </p:val>
                                        </p:tav>
                                        <p:tav tm="100000">
                                          <p:val>
                                            <p:strVal val="#ppt_y"/>
                                          </p:val>
                                        </p:tav>
                                      </p:tavLst>
                                    </p:anim>
                                  </p:childTnLst>
                                </p:cTn>
                              </p:par>
                            </p:childTnLst>
                          </p:cTn>
                        </p:par>
                        <p:par>
                          <p:cTn id="46" fill="hold">
                            <p:stCondLst>
                              <p:cond delay="4098"/>
                            </p:stCondLst>
                            <p:childTnLst>
                              <p:par>
                                <p:cTn id="47" presetID="53" presetClass="entr" presetSubtype="16" fill="hold" nodeType="afterEffect">
                                  <p:stCondLst>
                                    <p:cond delay="0"/>
                                  </p:stCondLst>
                                  <p:childTnLst>
                                    <p:set>
                                      <p:cBhvr>
                                        <p:cTn id="48" dur="1" fill="hold">
                                          <p:stCondLst>
                                            <p:cond delay="0"/>
                                          </p:stCondLst>
                                        </p:cTn>
                                        <p:tgtEl>
                                          <p:spTgt spid="27"/>
                                        </p:tgtEl>
                                        <p:attrNameLst>
                                          <p:attrName>style.visibility</p:attrName>
                                        </p:attrNameLst>
                                      </p:cBhvr>
                                      <p:to>
                                        <p:strVal val="visible"/>
                                      </p:to>
                                    </p:set>
                                    <p:anim calcmode="lin" valueType="num">
                                      <p:cBhvr>
                                        <p:cTn id="49" dur="700" fill="hold"/>
                                        <p:tgtEl>
                                          <p:spTgt spid="27"/>
                                        </p:tgtEl>
                                        <p:attrNameLst>
                                          <p:attrName>ppt_w</p:attrName>
                                        </p:attrNameLst>
                                      </p:cBhvr>
                                      <p:tavLst>
                                        <p:tav tm="0">
                                          <p:val>
                                            <p:fltVal val="0"/>
                                          </p:val>
                                        </p:tav>
                                        <p:tav tm="100000">
                                          <p:val>
                                            <p:strVal val="#ppt_w"/>
                                          </p:val>
                                        </p:tav>
                                      </p:tavLst>
                                    </p:anim>
                                    <p:anim calcmode="lin" valueType="num">
                                      <p:cBhvr>
                                        <p:cTn id="50" dur="700" fill="hold"/>
                                        <p:tgtEl>
                                          <p:spTgt spid="27"/>
                                        </p:tgtEl>
                                        <p:attrNameLst>
                                          <p:attrName>ppt_h</p:attrName>
                                        </p:attrNameLst>
                                      </p:cBhvr>
                                      <p:tavLst>
                                        <p:tav tm="0">
                                          <p:val>
                                            <p:fltVal val="0"/>
                                          </p:val>
                                        </p:tav>
                                        <p:tav tm="100000">
                                          <p:val>
                                            <p:strVal val="#ppt_h"/>
                                          </p:val>
                                        </p:tav>
                                      </p:tavLst>
                                    </p:anim>
                                    <p:animEffect transition="in" filter="fade">
                                      <p:cBhvr>
                                        <p:cTn id="51" dur="700"/>
                                        <p:tgtEl>
                                          <p:spTgt spid="27"/>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additive="base">
                                        <p:cTn id="54" dur="700" fill="hold"/>
                                        <p:tgtEl>
                                          <p:spTgt spid="13"/>
                                        </p:tgtEl>
                                        <p:attrNameLst>
                                          <p:attrName>ppt_x</p:attrName>
                                        </p:attrNameLst>
                                      </p:cBhvr>
                                      <p:tavLst>
                                        <p:tav tm="0">
                                          <p:val>
                                            <p:strVal val="0-#ppt_w/2"/>
                                          </p:val>
                                        </p:tav>
                                        <p:tav tm="100000">
                                          <p:val>
                                            <p:strVal val="#ppt_x"/>
                                          </p:val>
                                        </p:tav>
                                      </p:tavLst>
                                    </p:anim>
                                    <p:anim calcmode="lin" valueType="num">
                                      <p:cBhvr additive="base">
                                        <p:cTn id="55"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90094F3-D80D-4206-B066-E9080D3C49CC}"/>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a:extLst>
              <a:ext uri="{FF2B5EF4-FFF2-40B4-BE49-F238E27FC236}">
                <a16:creationId xmlns:a16="http://schemas.microsoft.com/office/drawing/2014/main" id="{833CDB93-AD4F-41FE-BD5B-06C1FEEC0369}"/>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9F578056-1ABE-449C-9BA0-1F5633E75E65}"/>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D6DBF6D1-6D60-4068-84AB-4FF8A7D6F00F}"/>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6" name="Group 5">
            <a:extLst>
              <a:ext uri="{FF2B5EF4-FFF2-40B4-BE49-F238E27FC236}">
                <a16:creationId xmlns:a16="http://schemas.microsoft.com/office/drawing/2014/main" id="{44E4DD6B-F3EE-4758-8517-E5D9157EDF53}"/>
              </a:ext>
            </a:extLst>
          </p:cNvPr>
          <p:cNvGrpSpPr/>
          <p:nvPr/>
        </p:nvGrpSpPr>
        <p:grpSpPr>
          <a:xfrm>
            <a:off x="6589267" y="3410145"/>
            <a:ext cx="5109466" cy="5111842"/>
            <a:chOff x="6277926" y="1615967"/>
            <a:chExt cx="3286239" cy="3282353"/>
          </a:xfrm>
          <a:solidFill>
            <a:srgbClr val="09C2B2"/>
          </a:solidFill>
        </p:grpSpPr>
        <p:sp>
          <p:nvSpPr>
            <p:cNvPr id="7" name="Freeform">
              <a:extLst>
                <a:ext uri="{FF2B5EF4-FFF2-40B4-BE49-F238E27FC236}">
                  <a16:creationId xmlns:a16="http://schemas.microsoft.com/office/drawing/2014/main" id="{8C5D8C09-BB00-4CF8-A427-2E8EBC75A190}"/>
                </a:ext>
              </a:extLst>
            </p:cNvPr>
            <p:cNvSpPr>
              <a:spLocks/>
            </p:cNvSpPr>
            <p:nvPr/>
          </p:nvSpPr>
          <p:spPr bwMode="auto">
            <a:xfrm>
              <a:off x="7663446" y="1620629"/>
              <a:ext cx="1900719" cy="1958222"/>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8" name="Freeform">
              <a:extLst>
                <a:ext uri="{FF2B5EF4-FFF2-40B4-BE49-F238E27FC236}">
                  <a16:creationId xmlns:a16="http://schemas.microsoft.com/office/drawing/2014/main" id="{99B6758C-7859-4795-B0FA-5750AA00D44E}"/>
                </a:ext>
              </a:extLst>
            </p:cNvPr>
            <p:cNvSpPr>
              <a:spLocks/>
            </p:cNvSpPr>
            <p:nvPr/>
          </p:nvSpPr>
          <p:spPr bwMode="auto">
            <a:xfrm>
              <a:off x="6277926" y="1615967"/>
              <a:ext cx="1958222" cy="1900719"/>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9" name="Freeform">
              <a:extLst>
                <a:ext uri="{FF2B5EF4-FFF2-40B4-BE49-F238E27FC236}">
                  <a16:creationId xmlns:a16="http://schemas.microsoft.com/office/drawing/2014/main" id="{BEB16D50-D8CB-483D-8116-65188921DD25}"/>
                </a:ext>
              </a:extLst>
            </p:cNvPr>
            <p:cNvSpPr>
              <a:spLocks/>
            </p:cNvSpPr>
            <p:nvPr/>
          </p:nvSpPr>
          <p:spPr bwMode="auto">
            <a:xfrm>
              <a:off x="6278702" y="2938544"/>
              <a:ext cx="1899942" cy="1959776"/>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10" name="Freeform">
              <a:extLst>
                <a:ext uri="{FF2B5EF4-FFF2-40B4-BE49-F238E27FC236}">
                  <a16:creationId xmlns:a16="http://schemas.microsoft.com/office/drawing/2014/main" id="{7E75128F-4EFF-4044-8995-F5F8B1BDE2C7}"/>
                </a:ext>
              </a:extLst>
            </p:cNvPr>
            <p:cNvSpPr>
              <a:spLocks/>
            </p:cNvSpPr>
            <p:nvPr/>
          </p:nvSpPr>
          <p:spPr bwMode="auto">
            <a:xfrm>
              <a:off x="7602833" y="2996825"/>
              <a:ext cx="1955891" cy="1900719"/>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grpSp>
      <p:sp>
        <p:nvSpPr>
          <p:cNvPr id="11" name="Freeform: Shape 10">
            <a:extLst>
              <a:ext uri="{FF2B5EF4-FFF2-40B4-BE49-F238E27FC236}">
                <a16:creationId xmlns:a16="http://schemas.microsoft.com/office/drawing/2014/main" id="{9588A68A-E3AD-4213-B10F-0ACF0761850F}"/>
              </a:ext>
            </a:extLst>
          </p:cNvPr>
          <p:cNvSpPr/>
          <p:nvPr/>
        </p:nvSpPr>
        <p:spPr>
          <a:xfrm>
            <a:off x="10279200" y="4042993"/>
            <a:ext cx="823140" cy="70334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2" name="Graphic 2">
            <a:extLst>
              <a:ext uri="{FF2B5EF4-FFF2-40B4-BE49-F238E27FC236}">
                <a16:creationId xmlns:a16="http://schemas.microsoft.com/office/drawing/2014/main" id="{8AE6A6C2-363A-4741-9890-11E67ED7E8C0}"/>
              </a:ext>
            </a:extLst>
          </p:cNvPr>
          <p:cNvGrpSpPr/>
          <p:nvPr/>
        </p:nvGrpSpPr>
        <p:grpSpPr>
          <a:xfrm>
            <a:off x="10279342" y="7056919"/>
            <a:ext cx="822856" cy="822806"/>
            <a:chOff x="10511468" y="4696809"/>
            <a:chExt cx="987233" cy="987178"/>
          </a:xfrm>
          <a:solidFill>
            <a:schemeClr val="bg1"/>
          </a:solidFill>
        </p:grpSpPr>
        <p:sp>
          <p:nvSpPr>
            <p:cNvPr id="13" name="Freeform: Shape 12">
              <a:extLst>
                <a:ext uri="{FF2B5EF4-FFF2-40B4-BE49-F238E27FC236}">
                  <a16:creationId xmlns:a16="http://schemas.microsoft.com/office/drawing/2014/main" id="{116E27CD-D896-4F9A-8CC2-5103E5547F62}"/>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EF1AB3EF-7EB6-4348-90DC-91C41BA00851}"/>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12C6F3EF-20E5-47AC-B3F3-B6CEA09E864E}"/>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9989D6F4-4393-4DFD-8E82-DEB75EF54D73}"/>
              </a:ext>
            </a:extLst>
          </p:cNvPr>
          <p:cNvGrpSpPr/>
          <p:nvPr/>
        </p:nvGrpSpPr>
        <p:grpSpPr>
          <a:xfrm>
            <a:off x="7188623" y="4018174"/>
            <a:ext cx="752942" cy="752984"/>
            <a:chOff x="8666134" y="1003301"/>
            <a:chExt cx="987242" cy="987310"/>
          </a:xfrm>
          <a:solidFill>
            <a:schemeClr val="bg1"/>
          </a:solidFill>
        </p:grpSpPr>
        <p:sp>
          <p:nvSpPr>
            <p:cNvPr id="17" name="Freeform: Shape 16">
              <a:extLst>
                <a:ext uri="{FF2B5EF4-FFF2-40B4-BE49-F238E27FC236}">
                  <a16:creationId xmlns:a16="http://schemas.microsoft.com/office/drawing/2014/main" id="{C2419E76-7C39-40B8-A99E-93BFB0ED5F68}"/>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3F67B83F-695C-4764-834E-AAA072784DA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8FBE35CE-E67E-476B-BC36-38BCC34DBA31}"/>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610DCAEC-89A2-4478-B823-D95105D65395}"/>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3A5248F3-3D0C-4E9F-B886-62EDC351123E}"/>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F106CF66-F429-4EC2-A540-34E9A3E0BB62}"/>
              </a:ext>
            </a:extLst>
          </p:cNvPr>
          <p:cNvGrpSpPr/>
          <p:nvPr/>
        </p:nvGrpSpPr>
        <p:grpSpPr>
          <a:xfrm>
            <a:off x="7153637" y="7075149"/>
            <a:ext cx="822914" cy="786346"/>
            <a:chOff x="4954348" y="6541886"/>
            <a:chExt cx="987302" cy="943434"/>
          </a:xfrm>
          <a:solidFill>
            <a:schemeClr val="bg1"/>
          </a:solidFill>
        </p:grpSpPr>
        <p:sp>
          <p:nvSpPr>
            <p:cNvPr id="23" name="Freeform: Shape 22">
              <a:extLst>
                <a:ext uri="{FF2B5EF4-FFF2-40B4-BE49-F238E27FC236}">
                  <a16:creationId xmlns:a16="http://schemas.microsoft.com/office/drawing/2014/main" id="{0ACD680B-AC1C-4466-8FD8-79D081FC474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534AE78B-BE76-414D-8DE9-1C6B144E785A}"/>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D00054F-DA08-4EF8-86E7-59899188EBED}"/>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E1FA18D4-7BBF-4EFD-A3A0-A276325FF8D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F89B7B1-5A38-4321-8D3B-7D11DB02C41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9" name="Google Shape;204;p13">
            <a:extLst>
              <a:ext uri="{FF2B5EF4-FFF2-40B4-BE49-F238E27FC236}">
                <a16:creationId xmlns:a16="http://schemas.microsoft.com/office/drawing/2014/main" id="{4C2719A5-D349-478A-9518-F2F3A2C8675C}"/>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Infographics</a:t>
            </a:r>
            <a:endParaRPr lang="en-US" sz="6000">
              <a:latin typeface="Exo 2 Extra Bold" panose="00000900000000000000" pitchFamily="50" charset="0"/>
            </a:endParaRPr>
          </a:p>
        </p:txBody>
      </p:sp>
    </p:spTree>
    <p:extLst>
      <p:ext uri="{BB962C8B-B14F-4D97-AF65-F5344CB8AC3E}">
        <p14:creationId xmlns:p14="http://schemas.microsoft.com/office/powerpoint/2010/main" val="1829966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9"/>
                                        </p:tgtEl>
                                        <p:attrNameLst>
                                          <p:attrName>style.visibility</p:attrName>
                                        </p:attrNameLst>
                                      </p:cBhvr>
                                      <p:to>
                                        <p:strVal val="visible"/>
                                      </p:to>
                                    </p:set>
                                    <p:anim to="" calcmode="lin" valueType="num">
                                      <p:cBhvr>
                                        <p:cTn id="7"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9"/>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1998"/>
                            </p:stCondLst>
                            <p:childTnLst>
                              <p:par>
                                <p:cTn id="17" presetID="0" presetClass="entr" presetSubtype="0" fill="hold" nodeType="afterEffect">
                                  <p:stCondLst>
                                    <p:cond delay="0"/>
                                  </p:stCondLst>
                                  <p:childTnLst>
                                    <p:set>
                                      <p:cBhvr>
                                        <p:cTn id="18" dur="700" fill="hold">
                                          <p:stCondLst>
                                            <p:cond delay="0"/>
                                          </p:stCondLst>
                                        </p:cTn>
                                        <p:tgtEl>
                                          <p:spTgt spid="16"/>
                                        </p:tgtEl>
                                        <p:attrNameLst>
                                          <p:attrName>style.visibility</p:attrName>
                                        </p:attrNameLst>
                                      </p:cBhvr>
                                      <p:to>
                                        <p:strVal val="visible"/>
                                      </p:to>
                                    </p:set>
                                    <p:anim to="" calcmode="lin" valueType="num">
                                      <p:cBhvr>
                                        <p:cTn id="1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00" fill="hold"/>
                                        <p:tgtEl>
                                          <p:spTgt spid="2"/>
                                        </p:tgtEl>
                                        <p:attrNameLst>
                                          <p:attrName>ppt_x</p:attrName>
                                        </p:attrNameLst>
                                      </p:cBhvr>
                                      <p:tavLst>
                                        <p:tav tm="0">
                                          <p:val>
                                            <p:strVal val="0-#ppt_w/2"/>
                                          </p:val>
                                        </p:tav>
                                        <p:tav tm="100000">
                                          <p:val>
                                            <p:strVal val="#ppt_x"/>
                                          </p:val>
                                        </p:tav>
                                      </p:tavLst>
                                    </p:anim>
                                    <p:anim calcmode="lin" valueType="num">
                                      <p:cBhvr additive="base">
                                        <p:cTn id="24" dur="700" fill="hold"/>
                                        <p:tgtEl>
                                          <p:spTgt spid="2"/>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700" fill="hold"/>
                                        <p:tgtEl>
                                          <p:spTgt spid="4"/>
                                        </p:tgtEl>
                                        <p:attrNameLst>
                                          <p:attrName>ppt_x</p:attrName>
                                        </p:attrNameLst>
                                      </p:cBhvr>
                                      <p:tavLst>
                                        <p:tav tm="0">
                                          <p:val>
                                            <p:strVal val="1+#ppt_w/2"/>
                                          </p:val>
                                        </p:tav>
                                        <p:tav tm="100000">
                                          <p:val>
                                            <p:strVal val="#ppt_x"/>
                                          </p:val>
                                        </p:tav>
                                      </p:tavLst>
                                    </p:anim>
                                    <p:anim calcmode="lin" valueType="num">
                                      <p:cBhvr additive="base">
                                        <p:cTn id="33" dur="700" fill="hold"/>
                                        <p:tgtEl>
                                          <p:spTgt spid="4"/>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12"/>
                                        </p:tgtEl>
                                        <p:attrNameLst>
                                          <p:attrName>style.visibility</p:attrName>
                                        </p:attrNameLst>
                                      </p:cBhvr>
                                      <p:to>
                                        <p:strVal val="visible"/>
                                      </p:to>
                                    </p:set>
                                    <p:anim to="" calcmode="lin" valueType="num">
                                      <p:cBhvr>
                                        <p:cTn id="37"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700" fill="hold"/>
                                        <p:tgtEl>
                                          <p:spTgt spid="5"/>
                                        </p:tgtEl>
                                        <p:attrNameLst>
                                          <p:attrName>ppt_x</p:attrName>
                                        </p:attrNameLst>
                                      </p:cBhvr>
                                      <p:tavLst>
                                        <p:tav tm="0">
                                          <p:val>
                                            <p:strVal val="1+#ppt_w/2"/>
                                          </p:val>
                                        </p:tav>
                                        <p:tav tm="100000">
                                          <p:val>
                                            <p:strVal val="#ppt_x"/>
                                          </p:val>
                                        </p:tav>
                                      </p:tavLst>
                                    </p:anim>
                                    <p:anim calcmode="lin" valueType="num">
                                      <p:cBhvr additive="base">
                                        <p:cTn id="42" dur="700" fill="hold"/>
                                        <p:tgtEl>
                                          <p:spTgt spid="5"/>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22"/>
                                        </p:tgtEl>
                                        <p:attrNameLst>
                                          <p:attrName>style.visibility</p:attrName>
                                        </p:attrNameLst>
                                      </p:cBhvr>
                                      <p:to>
                                        <p:strVal val="visible"/>
                                      </p:to>
                                    </p:set>
                                    <p:anim to="" calcmode="lin" valueType="num">
                                      <p:cBhvr>
                                        <p:cTn id="46"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
                                        </p:tgtEl>
                                        <p:attrNameLst>
                                          <p:attrName>style.visibility</p:attrName>
                                        </p:attrNameLst>
                                      </p:cBhvr>
                                      <p:to>
                                        <p:strVal val="visible"/>
                                      </p:to>
                                    </p:set>
                                    <p:anim calcmode="lin" valueType="num">
                                      <p:cBhvr additive="base">
                                        <p:cTn id="50" dur="700" fill="hold"/>
                                        <p:tgtEl>
                                          <p:spTgt spid="3"/>
                                        </p:tgtEl>
                                        <p:attrNameLst>
                                          <p:attrName>ppt_x</p:attrName>
                                        </p:attrNameLst>
                                      </p:cBhvr>
                                      <p:tavLst>
                                        <p:tav tm="0">
                                          <p:val>
                                            <p:strVal val="0-#ppt_w/2"/>
                                          </p:val>
                                        </p:tav>
                                        <p:tav tm="100000">
                                          <p:val>
                                            <p:strVal val="#ppt_x"/>
                                          </p:val>
                                        </p:tav>
                                      </p:tavLst>
                                    </p:anim>
                                    <p:anim calcmode="lin" valueType="num">
                                      <p:cBhvr additive="base">
                                        <p:cTn id="51" dur="7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1" grpId="0" animBg="1"/>
      <p:bldP spid="2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3AA635A-6105-4382-9F66-5D0B1E2871BC}"/>
              </a:ext>
            </a:extLst>
          </p:cNvPr>
          <p:cNvSpPr/>
          <p:nvPr/>
        </p:nvSpPr>
        <p:spPr>
          <a:xfrm>
            <a:off x="1341702" y="3700782"/>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a:extLst>
              <a:ext uri="{FF2B5EF4-FFF2-40B4-BE49-F238E27FC236}">
                <a16:creationId xmlns:a16="http://schemas.microsoft.com/office/drawing/2014/main" id="{7EBFB187-AC4A-4472-8A5F-CAD3AC5DD513}"/>
              </a:ext>
            </a:extLst>
          </p:cNvPr>
          <p:cNvSpPr/>
          <p:nvPr/>
        </p:nvSpPr>
        <p:spPr>
          <a:xfrm>
            <a:off x="1341702" y="68956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1DBAB206-9340-43CC-B3A8-1B8B1F969A0D}"/>
              </a:ext>
            </a:extLst>
          </p:cNvPr>
          <p:cNvSpPr/>
          <p:nvPr/>
        </p:nvSpPr>
        <p:spPr>
          <a:xfrm>
            <a:off x="12154459" y="3700782"/>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F99142D9-C747-467C-B74E-B44F34D1B1B7}"/>
              </a:ext>
            </a:extLst>
          </p:cNvPr>
          <p:cNvSpPr/>
          <p:nvPr/>
        </p:nvSpPr>
        <p:spPr>
          <a:xfrm>
            <a:off x="12154459" y="68956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2" name="Group 31">
            <a:extLst>
              <a:ext uri="{FF2B5EF4-FFF2-40B4-BE49-F238E27FC236}">
                <a16:creationId xmlns:a16="http://schemas.microsoft.com/office/drawing/2014/main" id="{4D155ECD-7EBE-96E7-623A-0D6DA89F5F8D}"/>
              </a:ext>
            </a:extLst>
          </p:cNvPr>
          <p:cNvGrpSpPr/>
          <p:nvPr/>
        </p:nvGrpSpPr>
        <p:grpSpPr>
          <a:xfrm>
            <a:off x="6397521" y="3206187"/>
            <a:ext cx="5492958" cy="5470162"/>
            <a:chOff x="6397521" y="3206187"/>
            <a:chExt cx="5492958" cy="5470162"/>
          </a:xfrm>
        </p:grpSpPr>
        <p:sp>
          <p:nvSpPr>
            <p:cNvPr id="6" name="Freeform 5">
              <a:extLst>
                <a:ext uri="{FF2B5EF4-FFF2-40B4-BE49-F238E27FC236}">
                  <a16:creationId xmlns:a16="http://schemas.microsoft.com/office/drawing/2014/main" id="{B924E470-54E0-42F6-8189-7737C16060BF}"/>
                </a:ext>
              </a:extLst>
            </p:cNvPr>
            <p:cNvSpPr>
              <a:spLocks/>
            </p:cNvSpPr>
            <p:nvPr/>
          </p:nvSpPr>
          <p:spPr bwMode="auto">
            <a:xfrm>
              <a:off x="6397521" y="5082756"/>
              <a:ext cx="2336216" cy="3510020"/>
            </a:xfrm>
            <a:custGeom>
              <a:avLst/>
              <a:gdLst>
                <a:gd name="T0" fmla="*/ 269 w 362"/>
                <a:gd name="T1" fmla="*/ 425 h 546"/>
                <a:gd name="T2" fmla="*/ 362 w 362"/>
                <a:gd name="T3" fmla="*/ 279 h 546"/>
                <a:gd name="T4" fmla="*/ 280 w 362"/>
                <a:gd name="T5" fmla="*/ 199 h 546"/>
                <a:gd name="T6" fmla="*/ 266 w 362"/>
                <a:gd name="T7" fmla="*/ 133 h 546"/>
                <a:gd name="T8" fmla="*/ 266 w 362"/>
                <a:gd name="T9" fmla="*/ 133 h 546"/>
                <a:gd name="T10" fmla="*/ 133 w 362"/>
                <a:gd name="T11" fmla="*/ 0 h 546"/>
                <a:gd name="T12" fmla="*/ 0 w 362"/>
                <a:gd name="T13" fmla="*/ 133 h 546"/>
                <a:gd name="T14" fmla="*/ 0 w 362"/>
                <a:gd name="T15" fmla="*/ 133 h 546"/>
                <a:gd name="T16" fmla="*/ 14 w 362"/>
                <a:gd name="T17" fmla="*/ 241 h 546"/>
                <a:gd name="T18" fmla="*/ 224 w 362"/>
                <a:gd name="T19" fmla="*/ 508 h 546"/>
                <a:gd name="T20" fmla="*/ 324 w 362"/>
                <a:gd name="T21" fmla="*/ 546 h 546"/>
                <a:gd name="T22" fmla="*/ 269 w 362"/>
                <a:gd name="T23" fmla="*/ 42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 h="546">
                  <a:moveTo>
                    <a:pt x="269" y="425"/>
                  </a:moveTo>
                  <a:cubicBezTo>
                    <a:pt x="269" y="361"/>
                    <a:pt x="307" y="305"/>
                    <a:pt x="362" y="279"/>
                  </a:cubicBezTo>
                  <a:cubicBezTo>
                    <a:pt x="326" y="264"/>
                    <a:pt x="297" y="235"/>
                    <a:pt x="280" y="199"/>
                  </a:cubicBezTo>
                  <a:cubicBezTo>
                    <a:pt x="271" y="179"/>
                    <a:pt x="266" y="157"/>
                    <a:pt x="266" y="133"/>
                  </a:cubicBezTo>
                  <a:cubicBezTo>
                    <a:pt x="266" y="133"/>
                    <a:pt x="266" y="133"/>
                    <a:pt x="266" y="133"/>
                  </a:cubicBezTo>
                  <a:cubicBezTo>
                    <a:pt x="266" y="60"/>
                    <a:pt x="207" y="0"/>
                    <a:pt x="133" y="0"/>
                  </a:cubicBezTo>
                  <a:cubicBezTo>
                    <a:pt x="60" y="0"/>
                    <a:pt x="0" y="60"/>
                    <a:pt x="0" y="133"/>
                  </a:cubicBezTo>
                  <a:cubicBezTo>
                    <a:pt x="0" y="133"/>
                    <a:pt x="0" y="133"/>
                    <a:pt x="0" y="133"/>
                  </a:cubicBezTo>
                  <a:cubicBezTo>
                    <a:pt x="0" y="171"/>
                    <a:pt x="5" y="207"/>
                    <a:pt x="14" y="241"/>
                  </a:cubicBezTo>
                  <a:cubicBezTo>
                    <a:pt x="44" y="357"/>
                    <a:pt x="121" y="453"/>
                    <a:pt x="224" y="508"/>
                  </a:cubicBezTo>
                  <a:cubicBezTo>
                    <a:pt x="255" y="525"/>
                    <a:pt x="289" y="538"/>
                    <a:pt x="324" y="546"/>
                  </a:cubicBezTo>
                  <a:cubicBezTo>
                    <a:pt x="290" y="517"/>
                    <a:pt x="269" y="474"/>
                    <a:pt x="269" y="425"/>
                  </a:cubicBezTo>
                  <a:close/>
                </a:path>
              </a:pathLst>
            </a:custGeom>
            <a:solidFill>
              <a:schemeClr val="accent4"/>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7" name="Freeform 6">
              <a:extLst>
                <a:ext uri="{FF2B5EF4-FFF2-40B4-BE49-F238E27FC236}">
                  <a16:creationId xmlns:a16="http://schemas.microsoft.com/office/drawing/2014/main" id="{45D5570F-4785-478E-91A3-6D309AC0D196}"/>
                </a:ext>
              </a:extLst>
            </p:cNvPr>
            <p:cNvSpPr>
              <a:spLocks/>
            </p:cNvSpPr>
            <p:nvPr/>
          </p:nvSpPr>
          <p:spPr bwMode="auto">
            <a:xfrm>
              <a:off x="9566925" y="3302422"/>
              <a:ext cx="2323554" cy="3451774"/>
            </a:xfrm>
            <a:custGeom>
              <a:avLst/>
              <a:gdLst>
                <a:gd name="T0" fmla="*/ 359 w 360"/>
                <a:gd name="T1" fmla="*/ 396 h 537"/>
                <a:gd name="T2" fmla="*/ 343 w 360"/>
                <a:gd name="T3" fmla="*/ 293 h 537"/>
                <a:gd name="T4" fmla="*/ 151 w 360"/>
                <a:gd name="T5" fmla="*/ 44 h 537"/>
                <a:gd name="T6" fmla="*/ 45 w 360"/>
                <a:gd name="T7" fmla="*/ 0 h 537"/>
                <a:gd name="T8" fmla="*/ 97 w 360"/>
                <a:gd name="T9" fmla="*/ 118 h 537"/>
                <a:gd name="T10" fmla="*/ 0 w 360"/>
                <a:gd name="T11" fmla="*/ 266 h 537"/>
                <a:gd name="T12" fmla="*/ 8 w 360"/>
                <a:gd name="T13" fmla="*/ 269 h 537"/>
                <a:gd name="T14" fmla="*/ 78 w 360"/>
                <a:gd name="T15" fmla="*/ 342 h 537"/>
                <a:gd name="T16" fmla="*/ 93 w 360"/>
                <a:gd name="T17" fmla="*/ 404 h 537"/>
                <a:gd name="T18" fmla="*/ 93 w 360"/>
                <a:gd name="T19" fmla="*/ 404 h 537"/>
                <a:gd name="T20" fmla="*/ 226 w 360"/>
                <a:gd name="T21" fmla="*/ 537 h 537"/>
                <a:gd name="T22" fmla="*/ 360 w 360"/>
                <a:gd name="T23" fmla="*/ 407 h 537"/>
                <a:gd name="T24" fmla="*/ 360 w 360"/>
                <a:gd name="T25" fmla="*/ 404 h 537"/>
                <a:gd name="T26" fmla="*/ 359 w 360"/>
                <a:gd name="T27" fmla="*/ 396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537">
                  <a:moveTo>
                    <a:pt x="359" y="396"/>
                  </a:moveTo>
                  <a:cubicBezTo>
                    <a:pt x="358" y="361"/>
                    <a:pt x="353" y="326"/>
                    <a:pt x="343" y="293"/>
                  </a:cubicBezTo>
                  <a:cubicBezTo>
                    <a:pt x="313" y="188"/>
                    <a:pt x="243" y="99"/>
                    <a:pt x="151" y="44"/>
                  </a:cubicBezTo>
                  <a:cubicBezTo>
                    <a:pt x="118" y="25"/>
                    <a:pt x="82" y="10"/>
                    <a:pt x="45" y="0"/>
                  </a:cubicBezTo>
                  <a:cubicBezTo>
                    <a:pt x="77" y="29"/>
                    <a:pt x="97" y="71"/>
                    <a:pt x="97" y="118"/>
                  </a:cubicBezTo>
                  <a:cubicBezTo>
                    <a:pt x="97" y="184"/>
                    <a:pt x="57" y="241"/>
                    <a:pt x="0" y="266"/>
                  </a:cubicBezTo>
                  <a:cubicBezTo>
                    <a:pt x="3" y="267"/>
                    <a:pt x="5" y="268"/>
                    <a:pt x="8" y="269"/>
                  </a:cubicBezTo>
                  <a:cubicBezTo>
                    <a:pt x="38" y="285"/>
                    <a:pt x="63" y="311"/>
                    <a:pt x="78" y="342"/>
                  </a:cubicBezTo>
                  <a:cubicBezTo>
                    <a:pt x="87" y="361"/>
                    <a:pt x="92" y="382"/>
                    <a:pt x="93" y="404"/>
                  </a:cubicBezTo>
                  <a:cubicBezTo>
                    <a:pt x="93" y="404"/>
                    <a:pt x="93" y="404"/>
                    <a:pt x="93" y="404"/>
                  </a:cubicBezTo>
                  <a:cubicBezTo>
                    <a:pt x="93" y="478"/>
                    <a:pt x="153" y="537"/>
                    <a:pt x="226" y="537"/>
                  </a:cubicBezTo>
                  <a:cubicBezTo>
                    <a:pt x="299" y="537"/>
                    <a:pt x="358" y="479"/>
                    <a:pt x="360" y="407"/>
                  </a:cubicBezTo>
                  <a:cubicBezTo>
                    <a:pt x="360" y="406"/>
                    <a:pt x="360" y="405"/>
                    <a:pt x="360" y="404"/>
                  </a:cubicBezTo>
                  <a:cubicBezTo>
                    <a:pt x="360" y="401"/>
                    <a:pt x="360" y="399"/>
                    <a:pt x="359" y="396"/>
                  </a:cubicBezTo>
                  <a:close/>
                </a:path>
              </a:pathLst>
            </a:custGeom>
            <a:solidFill>
              <a:schemeClr val="accent2"/>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8" name="Freeform 7">
              <a:extLst>
                <a:ext uri="{FF2B5EF4-FFF2-40B4-BE49-F238E27FC236}">
                  <a16:creationId xmlns:a16="http://schemas.microsoft.com/office/drawing/2014/main" id="{00B60B1D-78A8-4D6C-8813-C711FFAC0A2C}"/>
                </a:ext>
              </a:extLst>
            </p:cNvPr>
            <p:cNvSpPr>
              <a:spLocks/>
            </p:cNvSpPr>
            <p:nvPr/>
          </p:nvSpPr>
          <p:spPr bwMode="auto">
            <a:xfrm>
              <a:off x="6487424" y="3206187"/>
              <a:ext cx="3525217" cy="2313423"/>
            </a:xfrm>
            <a:custGeom>
              <a:avLst/>
              <a:gdLst>
                <a:gd name="T0" fmla="*/ 417 w 546"/>
                <a:gd name="T1" fmla="*/ 0 h 360"/>
                <a:gd name="T2" fmla="*/ 416 w 546"/>
                <a:gd name="T3" fmla="*/ 0 h 360"/>
                <a:gd name="T4" fmla="*/ 413 w 546"/>
                <a:gd name="T5" fmla="*/ 0 h 360"/>
                <a:gd name="T6" fmla="*/ 412 w 546"/>
                <a:gd name="T7" fmla="*/ 0 h 360"/>
                <a:gd name="T8" fmla="*/ 411 w 546"/>
                <a:gd name="T9" fmla="*/ 0 h 360"/>
                <a:gd name="T10" fmla="*/ 306 w 546"/>
                <a:gd name="T11" fmla="*/ 13 h 360"/>
                <a:gd name="T12" fmla="*/ 23 w 546"/>
                <a:gd name="T13" fmla="*/ 252 h 360"/>
                <a:gd name="T14" fmla="*/ 0 w 546"/>
                <a:gd name="T15" fmla="*/ 317 h 360"/>
                <a:gd name="T16" fmla="*/ 119 w 546"/>
                <a:gd name="T17" fmla="*/ 264 h 360"/>
                <a:gd name="T18" fmla="*/ 266 w 546"/>
                <a:gd name="T19" fmla="*/ 360 h 360"/>
                <a:gd name="T20" fmla="*/ 347 w 546"/>
                <a:gd name="T21" fmla="*/ 280 h 360"/>
                <a:gd name="T22" fmla="*/ 411 w 546"/>
                <a:gd name="T23" fmla="*/ 266 h 360"/>
                <a:gd name="T24" fmla="*/ 416 w 546"/>
                <a:gd name="T25" fmla="*/ 267 h 360"/>
                <a:gd name="T26" fmla="*/ 416 w 546"/>
                <a:gd name="T27" fmla="*/ 266 h 360"/>
                <a:gd name="T28" fmla="*/ 546 w 546"/>
                <a:gd name="T29" fmla="*/ 133 h 360"/>
                <a:gd name="T30" fmla="*/ 417 w 546"/>
                <a:gd name="T31"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6" h="360">
                  <a:moveTo>
                    <a:pt x="417" y="0"/>
                  </a:moveTo>
                  <a:cubicBezTo>
                    <a:pt x="416" y="0"/>
                    <a:pt x="416" y="0"/>
                    <a:pt x="416" y="0"/>
                  </a:cubicBezTo>
                  <a:cubicBezTo>
                    <a:pt x="415" y="0"/>
                    <a:pt x="414" y="0"/>
                    <a:pt x="413" y="0"/>
                  </a:cubicBezTo>
                  <a:cubicBezTo>
                    <a:pt x="413" y="0"/>
                    <a:pt x="413" y="0"/>
                    <a:pt x="412" y="0"/>
                  </a:cubicBezTo>
                  <a:cubicBezTo>
                    <a:pt x="412" y="0"/>
                    <a:pt x="412" y="0"/>
                    <a:pt x="411" y="0"/>
                  </a:cubicBezTo>
                  <a:cubicBezTo>
                    <a:pt x="375" y="0"/>
                    <a:pt x="340" y="5"/>
                    <a:pt x="306" y="13"/>
                  </a:cubicBezTo>
                  <a:cubicBezTo>
                    <a:pt x="179" y="45"/>
                    <a:pt x="75" y="135"/>
                    <a:pt x="23" y="252"/>
                  </a:cubicBezTo>
                  <a:cubicBezTo>
                    <a:pt x="13" y="273"/>
                    <a:pt x="6" y="295"/>
                    <a:pt x="0" y="317"/>
                  </a:cubicBezTo>
                  <a:cubicBezTo>
                    <a:pt x="29" y="285"/>
                    <a:pt x="72" y="264"/>
                    <a:pt x="119" y="264"/>
                  </a:cubicBezTo>
                  <a:cubicBezTo>
                    <a:pt x="185" y="264"/>
                    <a:pt x="241" y="304"/>
                    <a:pt x="266" y="360"/>
                  </a:cubicBezTo>
                  <a:cubicBezTo>
                    <a:pt x="282" y="324"/>
                    <a:pt x="311" y="296"/>
                    <a:pt x="347" y="280"/>
                  </a:cubicBezTo>
                  <a:cubicBezTo>
                    <a:pt x="367" y="271"/>
                    <a:pt x="388" y="266"/>
                    <a:pt x="411" y="266"/>
                  </a:cubicBezTo>
                  <a:cubicBezTo>
                    <a:pt x="413" y="266"/>
                    <a:pt x="414" y="266"/>
                    <a:pt x="416" y="267"/>
                  </a:cubicBezTo>
                  <a:cubicBezTo>
                    <a:pt x="416" y="266"/>
                    <a:pt x="416" y="266"/>
                    <a:pt x="416" y="266"/>
                  </a:cubicBezTo>
                  <a:cubicBezTo>
                    <a:pt x="488" y="265"/>
                    <a:pt x="546" y="206"/>
                    <a:pt x="546" y="133"/>
                  </a:cubicBezTo>
                  <a:cubicBezTo>
                    <a:pt x="546" y="61"/>
                    <a:pt x="489" y="2"/>
                    <a:pt x="417" y="0"/>
                  </a:cubicBezTo>
                  <a:close/>
                </a:path>
              </a:pathLst>
            </a:custGeom>
            <a:solidFill>
              <a:schemeClr val="accent1"/>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9" name="Freeform 8">
              <a:extLst>
                <a:ext uri="{FF2B5EF4-FFF2-40B4-BE49-F238E27FC236}">
                  <a16:creationId xmlns:a16="http://schemas.microsoft.com/office/drawing/2014/main" id="{3E454ED8-46F5-4626-A3E1-6474B65F33D9}"/>
                </a:ext>
              </a:extLst>
            </p:cNvPr>
            <p:cNvSpPr>
              <a:spLocks/>
            </p:cNvSpPr>
            <p:nvPr/>
          </p:nvSpPr>
          <p:spPr bwMode="auto">
            <a:xfrm>
              <a:off x="8314612" y="6336335"/>
              <a:ext cx="3498626" cy="2340014"/>
            </a:xfrm>
            <a:custGeom>
              <a:avLst/>
              <a:gdLst>
                <a:gd name="T0" fmla="*/ 420 w 542"/>
                <a:gd name="T1" fmla="*/ 93 h 364"/>
                <a:gd name="T2" fmla="*/ 275 w 542"/>
                <a:gd name="T3" fmla="*/ 0 h 364"/>
                <a:gd name="T4" fmla="*/ 196 w 542"/>
                <a:gd name="T5" fmla="*/ 82 h 364"/>
                <a:gd name="T6" fmla="*/ 133 w 542"/>
                <a:gd name="T7" fmla="*/ 97 h 364"/>
                <a:gd name="T8" fmla="*/ 133 w 542"/>
                <a:gd name="T9" fmla="*/ 97 h 364"/>
                <a:gd name="T10" fmla="*/ 0 w 542"/>
                <a:gd name="T11" fmla="*/ 230 h 364"/>
                <a:gd name="T12" fmla="*/ 131 w 542"/>
                <a:gd name="T13" fmla="*/ 364 h 364"/>
                <a:gd name="T14" fmla="*/ 133 w 542"/>
                <a:gd name="T15" fmla="*/ 364 h 364"/>
                <a:gd name="T16" fmla="*/ 140 w 542"/>
                <a:gd name="T17" fmla="*/ 363 h 364"/>
                <a:gd name="T18" fmla="*/ 243 w 542"/>
                <a:gd name="T19" fmla="*/ 348 h 364"/>
                <a:gd name="T20" fmla="*/ 520 w 542"/>
                <a:gd name="T21" fmla="*/ 105 h 364"/>
                <a:gd name="T22" fmla="*/ 542 w 542"/>
                <a:gd name="T23" fmla="*/ 37 h 364"/>
                <a:gd name="T24" fmla="*/ 420 w 542"/>
                <a:gd name="T25" fmla="*/ 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2" h="364">
                  <a:moveTo>
                    <a:pt x="420" y="93"/>
                  </a:moveTo>
                  <a:cubicBezTo>
                    <a:pt x="356" y="93"/>
                    <a:pt x="300" y="55"/>
                    <a:pt x="275" y="0"/>
                  </a:cubicBezTo>
                  <a:cubicBezTo>
                    <a:pt x="259" y="36"/>
                    <a:pt x="231" y="66"/>
                    <a:pt x="196" y="82"/>
                  </a:cubicBezTo>
                  <a:cubicBezTo>
                    <a:pt x="177" y="91"/>
                    <a:pt x="155" y="96"/>
                    <a:pt x="133" y="97"/>
                  </a:cubicBezTo>
                  <a:cubicBezTo>
                    <a:pt x="133" y="97"/>
                    <a:pt x="133" y="97"/>
                    <a:pt x="133" y="97"/>
                  </a:cubicBezTo>
                  <a:cubicBezTo>
                    <a:pt x="59" y="97"/>
                    <a:pt x="0" y="157"/>
                    <a:pt x="0" y="230"/>
                  </a:cubicBezTo>
                  <a:cubicBezTo>
                    <a:pt x="0" y="303"/>
                    <a:pt x="58" y="363"/>
                    <a:pt x="131" y="364"/>
                  </a:cubicBezTo>
                  <a:cubicBezTo>
                    <a:pt x="132" y="364"/>
                    <a:pt x="132" y="364"/>
                    <a:pt x="133" y="364"/>
                  </a:cubicBezTo>
                  <a:cubicBezTo>
                    <a:pt x="135" y="364"/>
                    <a:pt x="138" y="364"/>
                    <a:pt x="140" y="363"/>
                  </a:cubicBezTo>
                  <a:cubicBezTo>
                    <a:pt x="176" y="362"/>
                    <a:pt x="210" y="357"/>
                    <a:pt x="243" y="348"/>
                  </a:cubicBezTo>
                  <a:cubicBezTo>
                    <a:pt x="368" y="313"/>
                    <a:pt x="469" y="223"/>
                    <a:pt x="520" y="105"/>
                  </a:cubicBezTo>
                  <a:cubicBezTo>
                    <a:pt x="529" y="84"/>
                    <a:pt x="536" y="61"/>
                    <a:pt x="542" y="37"/>
                  </a:cubicBezTo>
                  <a:cubicBezTo>
                    <a:pt x="513" y="71"/>
                    <a:pt x="469" y="93"/>
                    <a:pt x="420" y="93"/>
                  </a:cubicBezTo>
                  <a:close/>
                </a:path>
              </a:pathLst>
            </a:custGeom>
            <a:solidFill>
              <a:schemeClr val="accent3"/>
            </a:solidFill>
            <a:ln>
              <a:noFill/>
            </a:ln>
          </p:spPr>
          <p:txBody>
            <a:bodyPr vert="horz" wrap="square" lIns="137160" tIns="68580" rIns="137160" bIns="68580" numCol="1" anchor="t" anchorCtr="0" compatLnSpc="1">
              <a:prstTxWarp prst="textNoShape">
                <a:avLst/>
              </a:prstTxWarp>
            </a:bodyPr>
            <a:lstStyle/>
            <a:p>
              <a:endParaRPr lang="en-US" sz="4050"/>
            </a:p>
          </p:txBody>
        </p:sp>
        <p:sp>
          <p:nvSpPr>
            <p:cNvPr id="10" name="Oval 9">
              <a:extLst>
                <a:ext uri="{FF2B5EF4-FFF2-40B4-BE49-F238E27FC236}">
                  <a16:creationId xmlns:a16="http://schemas.microsoft.com/office/drawing/2014/main" id="{12F0F4C0-7739-42E0-A946-4806BD1BE505}"/>
                </a:ext>
              </a:extLst>
            </p:cNvPr>
            <p:cNvSpPr>
              <a:spLocks noChangeArrowheads="1"/>
            </p:cNvSpPr>
            <p:nvPr/>
          </p:nvSpPr>
          <p:spPr bwMode="auto">
            <a:xfrm>
              <a:off x="8560262" y="3418916"/>
              <a:ext cx="1271307" cy="1258644"/>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1" name="Oval 10">
              <a:extLst>
                <a:ext uri="{FF2B5EF4-FFF2-40B4-BE49-F238E27FC236}">
                  <a16:creationId xmlns:a16="http://schemas.microsoft.com/office/drawing/2014/main" id="{A6484A0B-D37D-4C3C-A85A-0EB54D461F30}"/>
                </a:ext>
              </a:extLst>
            </p:cNvPr>
            <p:cNvSpPr>
              <a:spLocks noChangeArrowheads="1"/>
            </p:cNvSpPr>
            <p:nvPr/>
          </p:nvSpPr>
          <p:spPr bwMode="auto">
            <a:xfrm>
              <a:off x="8502015" y="7223970"/>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2" name="Oval 11">
              <a:extLst>
                <a:ext uri="{FF2B5EF4-FFF2-40B4-BE49-F238E27FC236}">
                  <a16:creationId xmlns:a16="http://schemas.microsoft.com/office/drawing/2014/main" id="{FBA91522-546B-4E8B-ABBA-754BF6476624}"/>
                </a:ext>
              </a:extLst>
            </p:cNvPr>
            <p:cNvSpPr>
              <a:spLocks noChangeArrowheads="1"/>
            </p:cNvSpPr>
            <p:nvPr/>
          </p:nvSpPr>
          <p:spPr bwMode="auto">
            <a:xfrm>
              <a:off x="6616581" y="5268894"/>
              <a:ext cx="1264976"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13" name="Oval 12">
              <a:extLst>
                <a:ext uri="{FF2B5EF4-FFF2-40B4-BE49-F238E27FC236}">
                  <a16:creationId xmlns:a16="http://schemas.microsoft.com/office/drawing/2014/main" id="{F995EE3B-D35A-44F2-BD95-E22FA3A4530D}"/>
                </a:ext>
              </a:extLst>
            </p:cNvPr>
            <p:cNvSpPr>
              <a:spLocks noChangeArrowheads="1"/>
            </p:cNvSpPr>
            <p:nvPr/>
          </p:nvSpPr>
          <p:spPr bwMode="auto">
            <a:xfrm>
              <a:off x="10406443" y="5308147"/>
              <a:ext cx="1271307" cy="1259909"/>
            </a:xfrm>
            <a:prstGeom prst="ellipse">
              <a:avLst/>
            </a:prstGeom>
            <a:solidFill>
              <a:schemeClr val="bg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grpSp>
      <p:sp>
        <p:nvSpPr>
          <p:cNvPr id="14" name="Freeform: Shape 13">
            <a:extLst>
              <a:ext uri="{FF2B5EF4-FFF2-40B4-BE49-F238E27FC236}">
                <a16:creationId xmlns:a16="http://schemas.microsoft.com/office/drawing/2014/main" id="{4352CA58-CE0C-44D9-A2D9-53CBB9714BEA}"/>
              </a:ext>
            </a:extLst>
          </p:cNvPr>
          <p:cNvSpPr/>
          <p:nvPr/>
        </p:nvSpPr>
        <p:spPr>
          <a:xfrm>
            <a:off x="8865795" y="3766162"/>
            <a:ext cx="660240" cy="56415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accent1"/>
          </a:solidFill>
          <a:ln w="6719" cap="flat">
            <a:noFill/>
            <a:prstDash val="solid"/>
            <a:miter/>
          </a:ln>
        </p:spPr>
        <p:txBody>
          <a:bodyPr rtlCol="0" anchor="ctr"/>
          <a:lstStyle/>
          <a:p>
            <a:endParaRPr lang="en-US" sz="1200"/>
          </a:p>
        </p:txBody>
      </p:sp>
      <p:grpSp>
        <p:nvGrpSpPr>
          <p:cNvPr id="15" name="Graphic 2">
            <a:extLst>
              <a:ext uri="{FF2B5EF4-FFF2-40B4-BE49-F238E27FC236}">
                <a16:creationId xmlns:a16="http://schemas.microsoft.com/office/drawing/2014/main" id="{F61C17AD-64B6-47FF-BDEE-F5F149D24F3B}"/>
              </a:ext>
            </a:extLst>
          </p:cNvPr>
          <p:cNvGrpSpPr/>
          <p:nvPr/>
        </p:nvGrpSpPr>
        <p:grpSpPr>
          <a:xfrm>
            <a:off x="10712090" y="5608115"/>
            <a:ext cx="660012" cy="659972"/>
            <a:chOff x="10511468" y="4696809"/>
            <a:chExt cx="987233" cy="987178"/>
          </a:xfrm>
          <a:solidFill>
            <a:schemeClr val="accent2"/>
          </a:solidFill>
        </p:grpSpPr>
        <p:sp>
          <p:nvSpPr>
            <p:cNvPr id="16" name="Freeform: Shape 15">
              <a:extLst>
                <a:ext uri="{FF2B5EF4-FFF2-40B4-BE49-F238E27FC236}">
                  <a16:creationId xmlns:a16="http://schemas.microsoft.com/office/drawing/2014/main" id="{24308CBC-22AB-4B4B-9CC8-616DB170E2B9}"/>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E95D1767-F77B-42F8-A51D-A8EEC85E065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C45649FB-C073-43F0-96CE-253C608B34B5}"/>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9" name="Graphic 2">
            <a:extLst>
              <a:ext uri="{FF2B5EF4-FFF2-40B4-BE49-F238E27FC236}">
                <a16:creationId xmlns:a16="http://schemas.microsoft.com/office/drawing/2014/main" id="{332CE3D6-6DD8-45BE-BEDB-F3E63578AF71}"/>
              </a:ext>
            </a:extLst>
          </p:cNvPr>
          <p:cNvGrpSpPr/>
          <p:nvPr/>
        </p:nvGrpSpPr>
        <p:grpSpPr>
          <a:xfrm>
            <a:off x="6947102" y="5596864"/>
            <a:ext cx="603934" cy="603968"/>
            <a:chOff x="8666134" y="1003301"/>
            <a:chExt cx="987242" cy="987310"/>
          </a:xfrm>
          <a:solidFill>
            <a:schemeClr val="accent4"/>
          </a:solidFill>
        </p:grpSpPr>
        <p:sp>
          <p:nvSpPr>
            <p:cNvPr id="20" name="Freeform: Shape 19">
              <a:extLst>
                <a:ext uri="{FF2B5EF4-FFF2-40B4-BE49-F238E27FC236}">
                  <a16:creationId xmlns:a16="http://schemas.microsoft.com/office/drawing/2014/main" id="{9658AF17-7486-461E-83D5-536591B7D60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9E4BD8D4-B5D3-4030-BF7E-A33CB9D52718}"/>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FD2B2597-6B45-42EB-BBFF-9625BED750C4}"/>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5D8CFB2C-728C-4B31-815D-DDF6CFEC37DC}"/>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21BD076-09D7-42F1-AA31-9986988D38DF}"/>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5" name="Graphic 2">
            <a:extLst>
              <a:ext uri="{FF2B5EF4-FFF2-40B4-BE49-F238E27FC236}">
                <a16:creationId xmlns:a16="http://schemas.microsoft.com/office/drawing/2014/main" id="{DFB385E7-BA75-42A8-95AA-3393F2F538D2}"/>
              </a:ext>
            </a:extLst>
          </p:cNvPr>
          <p:cNvGrpSpPr/>
          <p:nvPr/>
        </p:nvGrpSpPr>
        <p:grpSpPr>
          <a:xfrm>
            <a:off x="8804474" y="7538561"/>
            <a:ext cx="660058" cy="630726"/>
            <a:chOff x="4954348" y="6541886"/>
            <a:chExt cx="987302" cy="943434"/>
          </a:xfrm>
          <a:solidFill>
            <a:schemeClr val="accent3"/>
          </a:solidFill>
        </p:grpSpPr>
        <p:sp>
          <p:nvSpPr>
            <p:cNvPr id="26" name="Freeform: Shape 25">
              <a:extLst>
                <a:ext uri="{FF2B5EF4-FFF2-40B4-BE49-F238E27FC236}">
                  <a16:creationId xmlns:a16="http://schemas.microsoft.com/office/drawing/2014/main" id="{F3921353-4C2B-42B2-82C7-0C73E7A5C2EE}"/>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8B4DF507-5561-4193-B672-174110D0C3E0}"/>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B120097E-B569-433E-9946-848178DDDFD4}"/>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7AAFADF2-3A14-47F8-8E6A-192FF70D9A8C}"/>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3E82AD7E-2010-49CF-8926-941CC1E64AF0}"/>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31" name="Google Shape;204;p13">
            <a:extLst>
              <a:ext uri="{FF2B5EF4-FFF2-40B4-BE49-F238E27FC236}">
                <a16:creationId xmlns:a16="http://schemas.microsoft.com/office/drawing/2014/main" id="{5E3DEBB2-7CA2-48C9-A0F8-E777B9A2A560}"/>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Infographics</a:t>
            </a:r>
            <a:endParaRPr lang="en-US" sz="6000">
              <a:latin typeface="Exo 2 Extra Bold" panose="00000900000000000000" pitchFamily="50" charset="0"/>
            </a:endParaRPr>
          </a:p>
        </p:txBody>
      </p:sp>
    </p:spTree>
    <p:extLst>
      <p:ext uri="{BB962C8B-B14F-4D97-AF65-F5344CB8AC3E}">
        <p14:creationId xmlns:p14="http://schemas.microsoft.com/office/powerpoint/2010/main" val="3250423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1"/>
                                        </p:tgtEl>
                                        <p:attrNameLst>
                                          <p:attrName>style.visibility</p:attrName>
                                        </p:attrNameLst>
                                      </p:cBhvr>
                                      <p:to>
                                        <p:strVal val="visible"/>
                                      </p:to>
                                    </p:set>
                                    <p:anim to="" calcmode="lin" valueType="num">
                                      <p:cBhvr>
                                        <p:cTn id="7" dur="750" fill="hold">
                                          <p:stCondLst>
                                            <p:cond delay="0"/>
                                          </p:stCondLst>
                                        </p:cTn>
                                        <p:tgtEl>
                                          <p:spTgt spid="3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1"/>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p:cTn id="12" dur="1000" fill="hold"/>
                                        <p:tgtEl>
                                          <p:spTgt spid="32"/>
                                        </p:tgtEl>
                                        <p:attrNameLst>
                                          <p:attrName>ppt_w</p:attrName>
                                        </p:attrNameLst>
                                      </p:cBhvr>
                                      <p:tavLst>
                                        <p:tav tm="0">
                                          <p:val>
                                            <p:fltVal val="0"/>
                                          </p:val>
                                        </p:tav>
                                        <p:tav tm="100000">
                                          <p:val>
                                            <p:strVal val="#ppt_w"/>
                                          </p:val>
                                        </p:tav>
                                      </p:tavLst>
                                    </p:anim>
                                    <p:anim calcmode="lin" valueType="num">
                                      <p:cBhvr>
                                        <p:cTn id="13" dur="1000" fill="hold"/>
                                        <p:tgtEl>
                                          <p:spTgt spid="32"/>
                                        </p:tgtEl>
                                        <p:attrNameLst>
                                          <p:attrName>ppt_h</p:attrName>
                                        </p:attrNameLst>
                                      </p:cBhvr>
                                      <p:tavLst>
                                        <p:tav tm="0">
                                          <p:val>
                                            <p:fltVal val="0"/>
                                          </p:val>
                                        </p:tav>
                                        <p:tav tm="100000">
                                          <p:val>
                                            <p:strVal val="#ppt_h"/>
                                          </p:val>
                                        </p:tav>
                                      </p:tavLst>
                                    </p:anim>
                                    <p:anim calcmode="lin" valueType="num">
                                      <p:cBhvr>
                                        <p:cTn id="14" dur="1000" fill="hold"/>
                                        <p:tgtEl>
                                          <p:spTgt spid="32"/>
                                        </p:tgtEl>
                                        <p:attrNameLst>
                                          <p:attrName>style.rotation</p:attrName>
                                        </p:attrNameLst>
                                      </p:cBhvr>
                                      <p:tavLst>
                                        <p:tav tm="0">
                                          <p:val>
                                            <p:fltVal val="90"/>
                                          </p:val>
                                        </p:tav>
                                        <p:tav tm="100000">
                                          <p:val>
                                            <p:fltVal val="0"/>
                                          </p:val>
                                        </p:tav>
                                      </p:tavLst>
                                    </p:anim>
                                    <p:animEffect transition="in" filter="fade">
                                      <p:cBhvr>
                                        <p:cTn id="15" dur="1000"/>
                                        <p:tgtEl>
                                          <p:spTgt spid="32"/>
                                        </p:tgtEl>
                                      </p:cBhvr>
                                    </p:animEffect>
                                  </p:childTnLst>
                                </p:cTn>
                              </p:par>
                            </p:childTnLst>
                          </p:cTn>
                        </p:par>
                        <p:par>
                          <p:cTn id="16" fill="hold">
                            <p:stCondLst>
                              <p:cond delay="1998"/>
                            </p:stCondLst>
                            <p:childTnLst>
                              <p:par>
                                <p:cTn id="17" presetID="0" presetClass="entr" presetSubtype="0" fill="hold" grpId="0" nodeType="afterEffect">
                                  <p:stCondLst>
                                    <p:cond delay="0"/>
                                  </p:stCondLst>
                                  <p:childTnLst>
                                    <p:set>
                                      <p:cBhvr>
                                        <p:cTn id="18" dur="700" fill="hold">
                                          <p:stCondLst>
                                            <p:cond delay="0"/>
                                          </p:stCondLst>
                                        </p:cTn>
                                        <p:tgtEl>
                                          <p:spTgt spid="14"/>
                                        </p:tgtEl>
                                        <p:attrNameLst>
                                          <p:attrName>style.visibility</p:attrName>
                                        </p:attrNameLst>
                                      </p:cBhvr>
                                      <p:to>
                                        <p:strVal val="visible"/>
                                      </p:to>
                                    </p:set>
                                    <p:anim to="" calcmode="lin" valueType="num">
                                      <p:cBhvr>
                                        <p:cTn id="19"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00" fill="hold"/>
                                        <p:tgtEl>
                                          <p:spTgt spid="2"/>
                                        </p:tgtEl>
                                        <p:attrNameLst>
                                          <p:attrName>ppt_x</p:attrName>
                                        </p:attrNameLst>
                                      </p:cBhvr>
                                      <p:tavLst>
                                        <p:tav tm="0">
                                          <p:val>
                                            <p:strVal val="0-#ppt_w/2"/>
                                          </p:val>
                                        </p:tav>
                                        <p:tav tm="100000">
                                          <p:val>
                                            <p:strVal val="#ppt_x"/>
                                          </p:val>
                                        </p:tav>
                                      </p:tavLst>
                                    </p:anim>
                                    <p:anim calcmode="lin" valueType="num">
                                      <p:cBhvr additive="base">
                                        <p:cTn id="24" dur="700" fill="hold"/>
                                        <p:tgtEl>
                                          <p:spTgt spid="2"/>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nodeType="afterEffect">
                                  <p:stCondLst>
                                    <p:cond delay="0"/>
                                  </p:stCondLst>
                                  <p:childTnLst>
                                    <p:set>
                                      <p:cBhvr>
                                        <p:cTn id="27" dur="700" fill="hold">
                                          <p:stCondLst>
                                            <p:cond delay="0"/>
                                          </p:stCondLst>
                                        </p:cTn>
                                        <p:tgtEl>
                                          <p:spTgt spid="15"/>
                                        </p:tgtEl>
                                        <p:attrNameLst>
                                          <p:attrName>style.visibility</p:attrName>
                                        </p:attrNameLst>
                                      </p:cBhvr>
                                      <p:to>
                                        <p:strVal val="visible"/>
                                      </p:to>
                                    </p:set>
                                    <p:anim to="" calcmode="lin" valueType="num">
                                      <p:cBhvr>
                                        <p:cTn id="28" dur="7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700" fill="hold"/>
                                        <p:tgtEl>
                                          <p:spTgt spid="4"/>
                                        </p:tgtEl>
                                        <p:attrNameLst>
                                          <p:attrName>ppt_x</p:attrName>
                                        </p:attrNameLst>
                                      </p:cBhvr>
                                      <p:tavLst>
                                        <p:tav tm="0">
                                          <p:val>
                                            <p:strVal val="1+#ppt_w/2"/>
                                          </p:val>
                                        </p:tav>
                                        <p:tav tm="100000">
                                          <p:val>
                                            <p:strVal val="#ppt_x"/>
                                          </p:val>
                                        </p:tav>
                                      </p:tavLst>
                                    </p:anim>
                                    <p:anim calcmode="lin" valueType="num">
                                      <p:cBhvr additive="base">
                                        <p:cTn id="33" dur="700" fill="hold"/>
                                        <p:tgtEl>
                                          <p:spTgt spid="4"/>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25"/>
                                        </p:tgtEl>
                                        <p:attrNameLst>
                                          <p:attrName>style.visibility</p:attrName>
                                        </p:attrNameLst>
                                      </p:cBhvr>
                                      <p:to>
                                        <p:strVal val="visible"/>
                                      </p:to>
                                    </p:set>
                                    <p:anim to="" calcmode="lin" valueType="num">
                                      <p:cBhvr>
                                        <p:cTn id="37" dur="7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700" fill="hold"/>
                                        <p:tgtEl>
                                          <p:spTgt spid="5"/>
                                        </p:tgtEl>
                                        <p:attrNameLst>
                                          <p:attrName>ppt_x</p:attrName>
                                        </p:attrNameLst>
                                      </p:cBhvr>
                                      <p:tavLst>
                                        <p:tav tm="0">
                                          <p:val>
                                            <p:strVal val="1+#ppt_w/2"/>
                                          </p:val>
                                        </p:tav>
                                        <p:tav tm="100000">
                                          <p:val>
                                            <p:strVal val="#ppt_x"/>
                                          </p:val>
                                        </p:tav>
                                      </p:tavLst>
                                    </p:anim>
                                    <p:anim calcmode="lin" valueType="num">
                                      <p:cBhvr additive="base">
                                        <p:cTn id="42" dur="700" fill="hold"/>
                                        <p:tgtEl>
                                          <p:spTgt spid="5"/>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19"/>
                                        </p:tgtEl>
                                        <p:attrNameLst>
                                          <p:attrName>style.visibility</p:attrName>
                                        </p:attrNameLst>
                                      </p:cBhvr>
                                      <p:to>
                                        <p:strVal val="visible"/>
                                      </p:to>
                                    </p:set>
                                    <p:anim to="" calcmode="lin" valueType="num">
                                      <p:cBhvr>
                                        <p:cTn id="46" dur="700" fill="hold">
                                          <p:stCondLst>
                                            <p:cond delay="0"/>
                                          </p:stCondLst>
                                        </p:cTn>
                                        <p:tgtEl>
                                          <p:spTgt spid="19"/>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9"/>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
                                        </p:tgtEl>
                                        <p:attrNameLst>
                                          <p:attrName>style.visibility</p:attrName>
                                        </p:attrNameLst>
                                      </p:cBhvr>
                                      <p:to>
                                        <p:strVal val="visible"/>
                                      </p:to>
                                    </p:set>
                                    <p:anim calcmode="lin" valueType="num">
                                      <p:cBhvr additive="base">
                                        <p:cTn id="50" dur="700" fill="hold"/>
                                        <p:tgtEl>
                                          <p:spTgt spid="3"/>
                                        </p:tgtEl>
                                        <p:attrNameLst>
                                          <p:attrName>ppt_x</p:attrName>
                                        </p:attrNameLst>
                                      </p:cBhvr>
                                      <p:tavLst>
                                        <p:tav tm="0">
                                          <p:val>
                                            <p:strVal val="0-#ppt_w/2"/>
                                          </p:val>
                                        </p:tav>
                                        <p:tav tm="100000">
                                          <p:val>
                                            <p:strVal val="#ppt_x"/>
                                          </p:val>
                                        </p:tav>
                                      </p:tavLst>
                                    </p:anim>
                                    <p:anim calcmode="lin" valueType="num">
                                      <p:cBhvr additive="base">
                                        <p:cTn id="51" dur="7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4" grpId="0" animBg="1"/>
      <p:bldP spid="3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ECD450D0-E841-41D3-964F-EA319A3164E4}"/>
              </a:ext>
            </a:extLst>
          </p:cNvPr>
          <p:cNvSpPr>
            <a:spLocks noChangeShapeType="1"/>
          </p:cNvSpPr>
          <p:nvPr/>
        </p:nvSpPr>
        <p:spPr bwMode="auto">
          <a:xfrm flipV="1">
            <a:off x="3149682"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4C1BF4F5-26C3-49FA-AF72-A6E0A65AA242}"/>
              </a:ext>
            </a:extLst>
          </p:cNvPr>
          <p:cNvSpPr>
            <a:spLocks noChangeShapeType="1"/>
          </p:cNvSpPr>
          <p:nvPr/>
        </p:nvSpPr>
        <p:spPr bwMode="auto">
          <a:xfrm flipV="1">
            <a:off x="9145348"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156050DD-D8D1-4F2C-B728-54866432E20B}"/>
              </a:ext>
            </a:extLst>
          </p:cNvPr>
          <p:cNvSpPr>
            <a:spLocks noChangeShapeType="1"/>
          </p:cNvSpPr>
          <p:nvPr/>
        </p:nvSpPr>
        <p:spPr bwMode="auto">
          <a:xfrm flipV="1">
            <a:off x="15135420" y="4536083"/>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C7D5BBE1-FBF1-4FD8-8C03-6650822F6CDD}"/>
              </a:ext>
            </a:extLst>
          </p:cNvPr>
          <p:cNvSpPr>
            <a:spLocks noChangeShapeType="1"/>
          </p:cNvSpPr>
          <p:nvPr/>
        </p:nvSpPr>
        <p:spPr bwMode="auto">
          <a:xfrm>
            <a:off x="6149379" y="635398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5114592C-B0D7-478A-ADC5-2B13F5775CB7}"/>
              </a:ext>
            </a:extLst>
          </p:cNvPr>
          <p:cNvSpPr>
            <a:spLocks noChangeShapeType="1"/>
          </p:cNvSpPr>
          <p:nvPr/>
        </p:nvSpPr>
        <p:spPr bwMode="auto">
          <a:xfrm>
            <a:off x="12141316" y="6353979"/>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31811340-D2EE-4E2B-83D8-AE8F045D1326}"/>
              </a:ext>
            </a:extLst>
          </p:cNvPr>
          <p:cNvSpPr>
            <a:spLocks noChangeArrowheads="1"/>
          </p:cNvSpPr>
          <p:nvPr/>
        </p:nvSpPr>
        <p:spPr bwMode="auto">
          <a:xfrm>
            <a:off x="2274717"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Exo 2 Extra Bold" panose="00000900000000000000" pitchFamily="50" charset="0"/>
              </a:rPr>
              <a:t>2018</a:t>
            </a:r>
            <a:endParaRPr kumimoji="0" lang="en-US" altLang="en-US" sz="2400" i="0" u="none" strike="noStrike" cap="none" normalizeH="0" baseline="0">
              <a:ln>
                <a:noFill/>
              </a:ln>
              <a:solidFill>
                <a:schemeClr val="accent1"/>
              </a:solidFill>
              <a:effectLst/>
              <a:latin typeface="Exo 2 Extra Bold" panose="00000900000000000000" pitchFamily="50" charset="0"/>
            </a:endParaRPr>
          </a:p>
        </p:txBody>
      </p:sp>
      <p:sp>
        <p:nvSpPr>
          <p:cNvPr id="8" name="Rectangle 17">
            <a:extLst>
              <a:ext uri="{FF2B5EF4-FFF2-40B4-BE49-F238E27FC236}">
                <a16:creationId xmlns:a16="http://schemas.microsoft.com/office/drawing/2014/main" id="{B8CEC4F4-3988-4B2A-B20C-947B4E3BA244}"/>
              </a:ext>
            </a:extLst>
          </p:cNvPr>
          <p:cNvSpPr>
            <a:spLocks noChangeArrowheads="1"/>
          </p:cNvSpPr>
          <p:nvPr/>
        </p:nvSpPr>
        <p:spPr bwMode="auto">
          <a:xfrm>
            <a:off x="5211027"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Exo 2 Extra Bold" panose="00000900000000000000" pitchFamily="50" charset="0"/>
              </a:rPr>
              <a:t>2019</a:t>
            </a:r>
            <a:endParaRPr kumimoji="0" lang="en-US" altLang="en-US" sz="2400" i="0" u="none" strike="noStrike" cap="none" normalizeH="0" baseline="0">
              <a:ln>
                <a:noFill/>
              </a:ln>
              <a:solidFill>
                <a:schemeClr val="accent2"/>
              </a:solidFill>
              <a:effectLst/>
              <a:latin typeface="Exo 2 Extra Bold" panose="00000900000000000000" pitchFamily="50" charset="0"/>
            </a:endParaRPr>
          </a:p>
        </p:txBody>
      </p:sp>
      <p:sp>
        <p:nvSpPr>
          <p:cNvPr id="9" name="Rectangle 24">
            <a:extLst>
              <a:ext uri="{FF2B5EF4-FFF2-40B4-BE49-F238E27FC236}">
                <a16:creationId xmlns:a16="http://schemas.microsoft.com/office/drawing/2014/main" id="{1A559DBB-EC4E-4B8F-A501-59F81E2A1BCF}"/>
              </a:ext>
            </a:extLst>
          </p:cNvPr>
          <p:cNvSpPr>
            <a:spLocks noChangeArrowheads="1"/>
          </p:cNvSpPr>
          <p:nvPr/>
        </p:nvSpPr>
        <p:spPr bwMode="auto">
          <a:xfrm>
            <a:off x="8240554"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Exo 2 Extra Bold" panose="00000900000000000000" pitchFamily="50" charset="0"/>
              </a:rPr>
              <a:t>2020</a:t>
            </a:r>
            <a:endParaRPr kumimoji="0" lang="en-US" altLang="en-US" sz="2400" i="0" u="none" strike="noStrike" cap="none" normalizeH="0" baseline="0">
              <a:ln>
                <a:noFill/>
              </a:ln>
              <a:solidFill>
                <a:schemeClr val="accent3"/>
              </a:solidFill>
              <a:effectLst/>
              <a:latin typeface="Exo 2 Extra Bold" panose="00000900000000000000" pitchFamily="50" charset="0"/>
            </a:endParaRPr>
          </a:p>
        </p:txBody>
      </p:sp>
      <p:sp>
        <p:nvSpPr>
          <p:cNvPr id="10" name="Rectangle 31">
            <a:extLst>
              <a:ext uri="{FF2B5EF4-FFF2-40B4-BE49-F238E27FC236}">
                <a16:creationId xmlns:a16="http://schemas.microsoft.com/office/drawing/2014/main" id="{774DC809-991E-4ED4-8C39-44B412601A9C}"/>
              </a:ext>
            </a:extLst>
          </p:cNvPr>
          <p:cNvSpPr>
            <a:spLocks noChangeArrowheads="1"/>
          </p:cNvSpPr>
          <p:nvPr/>
        </p:nvSpPr>
        <p:spPr bwMode="auto">
          <a:xfrm>
            <a:off x="11277085" y="464589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Exo 2 Extra Bold" panose="00000900000000000000" pitchFamily="50" charset="0"/>
              </a:rPr>
              <a:t>2021</a:t>
            </a:r>
            <a:endParaRPr kumimoji="0" lang="en-US" altLang="en-US" sz="2400" i="0" u="none" strike="noStrike" cap="none" normalizeH="0" baseline="0">
              <a:ln>
                <a:noFill/>
              </a:ln>
              <a:solidFill>
                <a:schemeClr val="accent4"/>
              </a:solidFill>
              <a:effectLst/>
              <a:latin typeface="Exo 2 Extra Bold" panose="00000900000000000000" pitchFamily="50" charset="0"/>
            </a:endParaRPr>
          </a:p>
        </p:txBody>
      </p:sp>
      <p:sp>
        <p:nvSpPr>
          <p:cNvPr id="11" name="Rectangle 38">
            <a:extLst>
              <a:ext uri="{FF2B5EF4-FFF2-40B4-BE49-F238E27FC236}">
                <a16:creationId xmlns:a16="http://schemas.microsoft.com/office/drawing/2014/main" id="{463E0110-FEBF-40A0-8DB1-493A77005AEE}"/>
              </a:ext>
            </a:extLst>
          </p:cNvPr>
          <p:cNvSpPr>
            <a:spLocks noChangeArrowheads="1"/>
          </p:cNvSpPr>
          <p:nvPr/>
        </p:nvSpPr>
        <p:spPr bwMode="auto">
          <a:xfrm>
            <a:off x="14266049" y="665236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Exo 2 Extra Bold" panose="00000900000000000000" pitchFamily="50" charset="0"/>
              </a:rPr>
              <a:t>2022</a:t>
            </a:r>
            <a:endParaRPr kumimoji="0" lang="en-US" altLang="en-US" sz="2400" i="0" u="none" strike="noStrike" cap="none" normalizeH="0" baseline="0">
              <a:ln>
                <a:noFill/>
              </a:ln>
              <a:solidFill>
                <a:schemeClr val="accent5"/>
              </a:solidFill>
              <a:effectLst/>
              <a:latin typeface="Exo 2 Extra Bold" panose="00000900000000000000" pitchFamily="50" charset="0"/>
            </a:endParaRPr>
          </a:p>
        </p:txBody>
      </p:sp>
      <p:sp>
        <p:nvSpPr>
          <p:cNvPr id="12" name="Freeform 5">
            <a:extLst>
              <a:ext uri="{FF2B5EF4-FFF2-40B4-BE49-F238E27FC236}">
                <a16:creationId xmlns:a16="http://schemas.microsoft.com/office/drawing/2014/main" id="{3C4A149E-FFA8-4276-BEAA-643539E80C9B}"/>
              </a:ext>
            </a:extLst>
          </p:cNvPr>
          <p:cNvSpPr>
            <a:spLocks/>
          </p:cNvSpPr>
          <p:nvPr/>
        </p:nvSpPr>
        <p:spPr bwMode="auto">
          <a:xfrm>
            <a:off x="1676169" y="5453504"/>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E06367CD-269E-455B-AB04-38B2164DB4A4}"/>
              </a:ext>
            </a:extLst>
          </p:cNvPr>
          <p:cNvSpPr>
            <a:spLocks noChangeArrowheads="1"/>
          </p:cNvSpPr>
          <p:nvPr/>
        </p:nvSpPr>
        <p:spPr bwMode="auto">
          <a:xfrm>
            <a:off x="4666545" y="5453504"/>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5EE236BB-3E16-4306-BE54-6170C9DA0E6D}"/>
              </a:ext>
            </a:extLst>
          </p:cNvPr>
          <p:cNvSpPr>
            <a:spLocks noChangeArrowheads="1"/>
          </p:cNvSpPr>
          <p:nvPr/>
        </p:nvSpPr>
        <p:spPr bwMode="auto">
          <a:xfrm>
            <a:off x="7656920" y="5453504"/>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978A1115-DE8A-4ADE-A553-41B1F618F494}"/>
              </a:ext>
            </a:extLst>
          </p:cNvPr>
          <p:cNvSpPr>
            <a:spLocks noChangeArrowheads="1"/>
          </p:cNvSpPr>
          <p:nvPr/>
        </p:nvSpPr>
        <p:spPr bwMode="auto">
          <a:xfrm>
            <a:off x="10647296" y="5453504"/>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E0A87EBE-3B89-4B69-AA17-92C63BD778D8}"/>
              </a:ext>
            </a:extLst>
          </p:cNvPr>
          <p:cNvSpPr>
            <a:spLocks/>
          </p:cNvSpPr>
          <p:nvPr/>
        </p:nvSpPr>
        <p:spPr bwMode="auto">
          <a:xfrm>
            <a:off x="13637671" y="5453504"/>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E61270CC-05A4-4978-AFED-47762582FF53}"/>
              </a:ext>
            </a:extLst>
          </p:cNvPr>
          <p:cNvGrpSpPr/>
          <p:nvPr/>
        </p:nvGrpSpPr>
        <p:grpSpPr>
          <a:xfrm>
            <a:off x="2461747" y="5203685"/>
            <a:ext cx="1375871" cy="1383328"/>
            <a:chOff x="2496472" y="5262462"/>
            <a:chExt cx="1375871" cy="1383328"/>
          </a:xfrm>
        </p:grpSpPr>
        <p:sp>
          <p:nvSpPr>
            <p:cNvPr id="18" name="Oval 11">
              <a:extLst>
                <a:ext uri="{FF2B5EF4-FFF2-40B4-BE49-F238E27FC236}">
                  <a16:creationId xmlns:a16="http://schemas.microsoft.com/office/drawing/2014/main" id="{F9B98724-4B9F-4DA5-B474-119A752672DB}"/>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27A4A703-12BF-4BE4-B479-F726298CE55D}"/>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594B91C7-B6C4-4769-8751-475462980B0F}"/>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9F469A66-5811-4EC6-97C0-961544A90659}"/>
              </a:ext>
            </a:extLst>
          </p:cNvPr>
          <p:cNvGrpSpPr/>
          <p:nvPr/>
        </p:nvGrpSpPr>
        <p:grpSpPr>
          <a:xfrm>
            <a:off x="5461444" y="5203685"/>
            <a:ext cx="1375871" cy="1383328"/>
            <a:chOff x="5423460" y="5262462"/>
            <a:chExt cx="1375871" cy="1383328"/>
          </a:xfrm>
        </p:grpSpPr>
        <p:sp>
          <p:nvSpPr>
            <p:cNvPr id="22" name="Oval 18">
              <a:extLst>
                <a:ext uri="{FF2B5EF4-FFF2-40B4-BE49-F238E27FC236}">
                  <a16:creationId xmlns:a16="http://schemas.microsoft.com/office/drawing/2014/main" id="{75753C09-65F2-4B3D-A696-60DF2D6C0501}"/>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18D09C04-5681-4E91-B1E9-BC904A51F6D1}"/>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FE672F55-EA9A-4726-A0AC-BF2D19624570}"/>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C5DE8F2B-6B02-4D24-AABF-33D54BF29080}"/>
              </a:ext>
            </a:extLst>
          </p:cNvPr>
          <p:cNvGrpSpPr/>
          <p:nvPr/>
        </p:nvGrpSpPr>
        <p:grpSpPr>
          <a:xfrm>
            <a:off x="8461141" y="5203685"/>
            <a:ext cx="1368414" cy="1383328"/>
            <a:chOff x="8458580" y="5262462"/>
            <a:chExt cx="1368414" cy="1383328"/>
          </a:xfrm>
        </p:grpSpPr>
        <p:sp>
          <p:nvSpPr>
            <p:cNvPr id="26" name="Oval 25">
              <a:extLst>
                <a:ext uri="{FF2B5EF4-FFF2-40B4-BE49-F238E27FC236}">
                  <a16:creationId xmlns:a16="http://schemas.microsoft.com/office/drawing/2014/main" id="{16295B0E-C29B-42DD-8469-FE2995AD80FC}"/>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5E82C73-51D5-4575-A481-22C681A44ECC}"/>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41111A9C-941C-4C00-BC71-03847DA78467}"/>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7ABF9477-6481-43EF-800E-82968D943917}"/>
              </a:ext>
            </a:extLst>
          </p:cNvPr>
          <p:cNvGrpSpPr/>
          <p:nvPr/>
        </p:nvGrpSpPr>
        <p:grpSpPr>
          <a:xfrm>
            <a:off x="11453381" y="5203685"/>
            <a:ext cx="1375871" cy="1383328"/>
            <a:chOff x="11486242" y="5262462"/>
            <a:chExt cx="1375871" cy="1383328"/>
          </a:xfrm>
        </p:grpSpPr>
        <p:sp>
          <p:nvSpPr>
            <p:cNvPr id="30" name="Oval 32">
              <a:extLst>
                <a:ext uri="{FF2B5EF4-FFF2-40B4-BE49-F238E27FC236}">
                  <a16:creationId xmlns:a16="http://schemas.microsoft.com/office/drawing/2014/main" id="{B5694DC6-B624-43D4-9E7D-650F840AD83D}"/>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774BCE7F-2B82-41B4-BBA2-090640662C6C}"/>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D084B7DF-398E-46E1-94B2-986E99231B45}"/>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0CCB099D-336E-44CF-9BAE-A39A0B0C7C2A}"/>
              </a:ext>
            </a:extLst>
          </p:cNvPr>
          <p:cNvGrpSpPr/>
          <p:nvPr/>
        </p:nvGrpSpPr>
        <p:grpSpPr>
          <a:xfrm>
            <a:off x="14453078" y="5203685"/>
            <a:ext cx="1364685" cy="1383328"/>
            <a:chOff x="14487803" y="5262462"/>
            <a:chExt cx="1364685" cy="1383328"/>
          </a:xfrm>
        </p:grpSpPr>
        <p:sp>
          <p:nvSpPr>
            <p:cNvPr id="34" name="Oval 39">
              <a:extLst>
                <a:ext uri="{FF2B5EF4-FFF2-40B4-BE49-F238E27FC236}">
                  <a16:creationId xmlns:a16="http://schemas.microsoft.com/office/drawing/2014/main" id="{5CBA2808-1EAF-438E-9BE9-DF095E08DA7A}"/>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2C730230-FE71-45A6-B386-C000FDF31185}"/>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4D0D2BB8-1837-41CD-91EC-DFB83228CEF2}"/>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EE6F826E-49F5-435E-8CD5-7DAB82FB3CE7}"/>
              </a:ext>
            </a:extLst>
          </p:cNvPr>
          <p:cNvSpPr/>
          <p:nvPr/>
        </p:nvSpPr>
        <p:spPr>
          <a:xfrm>
            <a:off x="7232689"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D086A388-BD17-43D2-A863-C6A9D456CFBD}"/>
              </a:ext>
            </a:extLst>
          </p:cNvPr>
          <p:cNvSpPr/>
          <p:nvPr/>
        </p:nvSpPr>
        <p:spPr>
          <a:xfrm>
            <a:off x="4236720"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820A5204-62C9-4C3B-A795-BAE49F5FA198}"/>
              </a:ext>
            </a:extLst>
          </p:cNvPr>
          <p:cNvSpPr/>
          <p:nvPr/>
        </p:nvSpPr>
        <p:spPr>
          <a:xfrm>
            <a:off x="10228658" y="7517748"/>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5577B70E-BAC7-4399-A5D6-1BBDFCA9EFFB}"/>
              </a:ext>
            </a:extLst>
          </p:cNvPr>
          <p:cNvSpPr/>
          <p:nvPr/>
        </p:nvSpPr>
        <p:spPr>
          <a:xfrm>
            <a:off x="1240752" y="3124119"/>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EA3FEAF0-0E57-42E6-8C05-383186FD9F2B}"/>
              </a:ext>
            </a:extLst>
          </p:cNvPr>
          <p:cNvSpPr/>
          <p:nvPr/>
        </p:nvSpPr>
        <p:spPr>
          <a:xfrm>
            <a:off x="13224626" y="312411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4B9FEE18-B5AA-4DB8-A133-1629FE95694C}"/>
              </a:ext>
            </a:extLst>
          </p:cNvPr>
          <p:cNvGrpSpPr/>
          <p:nvPr/>
        </p:nvGrpSpPr>
        <p:grpSpPr>
          <a:xfrm>
            <a:off x="2908003" y="5657549"/>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5182BE27-EED7-44F8-8B7D-F582CA00A5E5}"/>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13F543CC-7435-4080-95C0-2B55251485A8}"/>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8F1B8562-AE06-4751-AD9A-60183E25FDFB}"/>
              </a:ext>
            </a:extLst>
          </p:cNvPr>
          <p:cNvSpPr/>
          <p:nvPr/>
        </p:nvSpPr>
        <p:spPr>
          <a:xfrm>
            <a:off x="5902942" y="5648909"/>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A735DEC0-C72F-44E8-B15C-9EA402704239}"/>
              </a:ext>
            </a:extLst>
          </p:cNvPr>
          <p:cNvGrpSpPr/>
          <p:nvPr/>
        </p:nvGrpSpPr>
        <p:grpSpPr>
          <a:xfrm>
            <a:off x="8898873" y="5648862"/>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45C0193E-79B5-459D-A763-16E950C73210}"/>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3F83F157-FE3E-4F08-9AB3-88C03C03B4C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E2D0CB1E-EE2D-4D61-9E93-7A36E0CBEC3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57EEE4E0-840B-41E5-9BE6-AFD07312767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7AD56FF8-F7AE-4D9D-930F-B8BB0A175F08}"/>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6932ADDD-170B-4E46-8B96-2359E358D669}"/>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16BB1E9C-A397-4A98-9DBE-548030E2C037}"/>
              </a:ext>
            </a:extLst>
          </p:cNvPr>
          <p:cNvGrpSpPr/>
          <p:nvPr/>
        </p:nvGrpSpPr>
        <p:grpSpPr>
          <a:xfrm>
            <a:off x="11894822" y="5648891"/>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5A056154-C1ED-45D0-A1E1-0B49D0E11BE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1D693D94-A2A4-42BA-AC5B-5BE17FB2F26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046AC5D2-6DC2-467A-8570-8630D5B9FF85}"/>
              </a:ext>
            </a:extLst>
          </p:cNvPr>
          <p:cNvGrpSpPr/>
          <p:nvPr/>
        </p:nvGrpSpPr>
        <p:grpSpPr>
          <a:xfrm>
            <a:off x="14888966" y="5648896"/>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1C6B0419-9BC2-402A-89A7-E1A7093182C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FA0BF560-10E4-4D3F-A2A7-CA35084959C1}"/>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DF1E9BB5-BBE0-4DBD-8B95-2AF88EEC6AD8}"/>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07028D35-3315-4117-AF47-A85F4761807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3D32A173-0B31-4C4C-B6F6-3C8E0D9895EC}"/>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90CE8732-FD71-419B-9BFD-41B2BBFFB869}"/>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494F0894-56A5-4DAD-9316-82FDCD9FF2BE}"/>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Timeline Layout</a:t>
            </a:r>
            <a:endParaRPr lang="en-US" sz="6000">
              <a:latin typeface="Exo 2 Extra Bold" panose="00000900000000000000" pitchFamily="50" charset="0"/>
            </a:endParaRPr>
          </a:p>
        </p:txBody>
      </p:sp>
    </p:spTree>
    <p:extLst>
      <p:ext uri="{BB962C8B-B14F-4D97-AF65-F5344CB8AC3E}">
        <p14:creationId xmlns:p14="http://schemas.microsoft.com/office/powerpoint/2010/main" val="54033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40366839-04BE-441C-BF11-67100F85B768}"/>
              </a:ext>
            </a:extLst>
          </p:cNvPr>
          <p:cNvSpPr>
            <a:spLocks noChangeShapeType="1"/>
          </p:cNvSpPr>
          <p:nvPr/>
        </p:nvSpPr>
        <p:spPr bwMode="auto">
          <a:xfrm rot="5400000" flipH="1">
            <a:off x="3366750" y="5211003"/>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0A1DFF9B-D0FB-4739-8E0F-D677D108D4D1}"/>
              </a:ext>
            </a:extLst>
          </p:cNvPr>
          <p:cNvSpPr>
            <a:spLocks noChangeShapeType="1"/>
          </p:cNvSpPr>
          <p:nvPr/>
        </p:nvSpPr>
        <p:spPr bwMode="auto">
          <a:xfrm rot="5400000" flipH="1">
            <a:off x="14916805" y="5198137"/>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EDB2D82B-A93F-49C3-9E26-2145F6C46063}"/>
              </a:ext>
            </a:extLst>
          </p:cNvPr>
          <p:cNvSpPr>
            <a:spLocks/>
          </p:cNvSpPr>
          <p:nvPr/>
        </p:nvSpPr>
        <p:spPr bwMode="auto">
          <a:xfrm rot="5400000" flipH="1">
            <a:off x="4079122" y="4798577"/>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9D4EC62E-2E1F-4A3E-984C-217314E2EF2A}"/>
              </a:ext>
            </a:extLst>
          </p:cNvPr>
          <p:cNvSpPr>
            <a:spLocks/>
          </p:cNvSpPr>
          <p:nvPr/>
        </p:nvSpPr>
        <p:spPr bwMode="auto">
          <a:xfrm rot="5400000" flipH="1">
            <a:off x="6997167" y="4798576"/>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DE67061C-9026-42D4-8495-AE8AEFD0CA55}"/>
              </a:ext>
            </a:extLst>
          </p:cNvPr>
          <p:cNvSpPr>
            <a:spLocks/>
          </p:cNvSpPr>
          <p:nvPr/>
        </p:nvSpPr>
        <p:spPr bwMode="auto">
          <a:xfrm rot="5400000" flipH="1">
            <a:off x="9864864" y="4823216"/>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0E602F2D-E45D-4D15-B1C0-8494B2CB80CB}"/>
              </a:ext>
            </a:extLst>
          </p:cNvPr>
          <p:cNvSpPr>
            <a:spLocks/>
          </p:cNvSpPr>
          <p:nvPr/>
        </p:nvSpPr>
        <p:spPr bwMode="auto">
          <a:xfrm rot="5400000" flipH="1">
            <a:off x="12752915" y="4823215"/>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A4566FA1-090B-4976-B999-E8A10E49CC52}"/>
              </a:ext>
            </a:extLst>
          </p:cNvPr>
          <p:cNvSpPr>
            <a:spLocks noChangeArrowheads="1"/>
          </p:cNvSpPr>
          <p:nvPr/>
        </p:nvSpPr>
        <p:spPr bwMode="auto">
          <a:xfrm flipH="1">
            <a:off x="11340619" y="5956174"/>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46D583C2-E564-4AE0-A391-6C7646757750}"/>
              </a:ext>
            </a:extLst>
          </p:cNvPr>
          <p:cNvSpPr>
            <a:spLocks noChangeArrowheads="1"/>
          </p:cNvSpPr>
          <p:nvPr/>
        </p:nvSpPr>
        <p:spPr bwMode="auto">
          <a:xfrm flipH="1">
            <a:off x="8452566" y="4515794"/>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933C7BD7-0509-4751-BFE4-BBCE7D6CCAF8}"/>
              </a:ext>
            </a:extLst>
          </p:cNvPr>
          <p:cNvSpPr>
            <a:spLocks noChangeArrowheads="1"/>
          </p:cNvSpPr>
          <p:nvPr/>
        </p:nvSpPr>
        <p:spPr bwMode="auto">
          <a:xfrm flipH="1">
            <a:off x="2681819" y="4517610"/>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7E59EC45-55A7-4925-B2AB-BCF7BCA770A3}"/>
              </a:ext>
            </a:extLst>
          </p:cNvPr>
          <p:cNvSpPr>
            <a:spLocks noChangeArrowheads="1"/>
          </p:cNvSpPr>
          <p:nvPr/>
        </p:nvSpPr>
        <p:spPr bwMode="auto">
          <a:xfrm flipH="1">
            <a:off x="14230808" y="4512139"/>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7DA2294B-CC14-40C3-87DF-33FC89929841}"/>
              </a:ext>
            </a:extLst>
          </p:cNvPr>
          <p:cNvSpPr>
            <a:spLocks noChangeArrowheads="1"/>
          </p:cNvSpPr>
          <p:nvPr/>
        </p:nvSpPr>
        <p:spPr bwMode="auto">
          <a:xfrm flipH="1">
            <a:off x="5566659" y="5959816"/>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85637ADB-CA86-42BD-B1BF-EFFC83B36D1D}"/>
              </a:ext>
            </a:extLst>
          </p:cNvPr>
          <p:cNvSpPr/>
          <p:nvPr/>
        </p:nvSpPr>
        <p:spPr>
          <a:xfrm>
            <a:off x="1426328" y="3134225"/>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0A3D846F-6B66-4520-8E05-2CD9BAC4DFFB}"/>
              </a:ext>
            </a:extLst>
          </p:cNvPr>
          <p:cNvSpPr/>
          <p:nvPr/>
        </p:nvSpPr>
        <p:spPr>
          <a:xfrm>
            <a:off x="7205960"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A2D54B46-4ECC-4D9C-AB87-D3EC437168AD}"/>
              </a:ext>
            </a:extLst>
          </p:cNvPr>
          <p:cNvSpPr/>
          <p:nvPr/>
        </p:nvSpPr>
        <p:spPr>
          <a:xfrm>
            <a:off x="4316144"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9FB8E0DB-AFFF-408B-9C03-858B9CC91DFE}"/>
              </a:ext>
            </a:extLst>
          </p:cNvPr>
          <p:cNvSpPr/>
          <p:nvPr/>
        </p:nvSpPr>
        <p:spPr>
          <a:xfrm>
            <a:off x="10095776" y="74764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7B31F57F-542F-4CAC-B2FB-961EA0EA6889}"/>
              </a:ext>
            </a:extLst>
          </p:cNvPr>
          <p:cNvSpPr/>
          <p:nvPr/>
        </p:nvSpPr>
        <p:spPr>
          <a:xfrm>
            <a:off x="12985592" y="313422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A8439A08-FF2D-4962-A1E8-DD50DA988761}"/>
              </a:ext>
            </a:extLst>
          </p:cNvPr>
          <p:cNvGrpSpPr/>
          <p:nvPr/>
        </p:nvGrpSpPr>
        <p:grpSpPr>
          <a:xfrm>
            <a:off x="3033184" y="4868877"/>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E55DC0BA-7EEB-458F-A687-45BF3D21984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111D538D-1D89-4C5E-9780-57BA2C13A2E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C9EFC2AC-4CFE-42FE-AE01-3F2641C3635C}"/>
              </a:ext>
            </a:extLst>
          </p:cNvPr>
          <p:cNvSpPr/>
          <p:nvPr/>
        </p:nvSpPr>
        <p:spPr>
          <a:xfrm>
            <a:off x="5911437" y="6300944"/>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403C5153-82CE-42B9-9927-E4DCBF473931}"/>
              </a:ext>
            </a:extLst>
          </p:cNvPr>
          <p:cNvGrpSpPr/>
          <p:nvPr/>
        </p:nvGrpSpPr>
        <p:grpSpPr>
          <a:xfrm>
            <a:off x="8797291" y="4856856"/>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52B8B34B-8304-4427-BC16-123EC265246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E2FE2FB0-DEA8-4871-9310-5F3E5DE729B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63ED2286-482A-4851-8998-082950EA792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A96B816-96F6-42C1-ABB0-95D33389027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A444365E-A61E-4053-BA8C-D30C9D56E06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D6016BDE-AC20-4C7E-A02F-724AD8CFDDD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1FAA229F-47FD-431F-A3BD-47DF9689711B}"/>
              </a:ext>
            </a:extLst>
          </p:cNvPr>
          <p:cNvGrpSpPr/>
          <p:nvPr/>
        </p:nvGrpSpPr>
        <p:grpSpPr>
          <a:xfrm>
            <a:off x="11685317" y="6300923"/>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7F25EE27-1089-472D-99AE-B76C74AFF7CD}"/>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526DE118-8F63-4128-AD54-435DA0458C0C}"/>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7AD25771-4D17-49E1-B2A2-B46EAEC2D2E1}"/>
              </a:ext>
            </a:extLst>
          </p:cNvPr>
          <p:cNvGrpSpPr/>
          <p:nvPr/>
        </p:nvGrpSpPr>
        <p:grpSpPr>
          <a:xfrm>
            <a:off x="14575562" y="4856895"/>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B073AF7D-22E4-4C10-8C64-8DEAE490069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144FD978-6F61-46AC-A9D3-24B647091F9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8941A459-04B0-45E4-867C-8F841F55015B}"/>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0A836A3C-659A-42B5-A940-859B86E4152D}"/>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A8261A56-0C25-48FE-AD11-D10E418F6ED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5A9BE6F0-7328-4D36-A24C-8C090E1222A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3DC246B7-DA00-4753-A4FB-C463E26A76E1}"/>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Process Layout</a:t>
            </a:r>
            <a:endParaRPr lang="en-US" sz="6000">
              <a:latin typeface="Exo 2 Extra Bold" panose="00000900000000000000" pitchFamily="50" charset="0"/>
            </a:endParaRPr>
          </a:p>
        </p:txBody>
      </p:sp>
    </p:spTree>
    <p:extLst>
      <p:ext uri="{BB962C8B-B14F-4D97-AF65-F5344CB8AC3E}">
        <p14:creationId xmlns:p14="http://schemas.microsoft.com/office/powerpoint/2010/main" val="4213206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514318-BBDA-40F9-B864-22B573DADF60}"/>
              </a:ext>
            </a:extLst>
          </p:cNvPr>
          <p:cNvGraphicFramePr>
            <a:graphicFrameLocks noGrp="1"/>
          </p:cNvGraphicFramePr>
          <p:nvPr>
            <p:extLst>
              <p:ext uri="{D42A27DB-BD31-4B8C-83A1-F6EECF244321}">
                <p14:modId xmlns:p14="http://schemas.microsoft.com/office/powerpoint/2010/main" val="980956910"/>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Exo 2 Extra Bold" panose="00000900000000000000" pitchFamily="50" charset="0"/>
                          <a:ea typeface="Microsoft YaHei Light" panose="020B0502040204020203" pitchFamily="34" charset="-122"/>
                        </a:rPr>
                        <a:t>FREE</a:t>
                      </a:r>
                      <a:endParaRPr lang="zh-CN" altLang="en-US" sz="2400" b="0">
                        <a:solidFill>
                          <a:schemeClr val="accent1"/>
                        </a:solidFill>
                        <a:latin typeface="Exo 2 Extra Bold" panose="00000900000000000000" pitchFamily="50"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Exo 2 Extra Bold" panose="00000900000000000000" pitchFamily="50" charset="0"/>
                          <a:ea typeface="Microsoft YaHei Light" panose="020B0502040204020203" pitchFamily="34" charset="-122"/>
                          <a:cs typeface="+mn-cs"/>
                        </a:rPr>
                        <a:t>$199.9</a:t>
                      </a:r>
                      <a:endParaRPr lang="zh-CN" altLang="en-US" sz="2400" b="0" kern="1200">
                        <a:solidFill>
                          <a:schemeClr val="accent2"/>
                        </a:solidFill>
                        <a:latin typeface="Exo 2 Extra Bold" panose="00000900000000000000" pitchFamily="50"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Exo 2 Extra Bold" panose="00000900000000000000" pitchFamily="50" charset="0"/>
                          <a:ea typeface="Microsoft YaHei Light" panose="020B0502040204020203" pitchFamily="34" charset="-122"/>
                          <a:cs typeface="+mn-cs"/>
                        </a:rPr>
                        <a:t>$299.9</a:t>
                      </a:r>
                      <a:endParaRPr lang="zh-CN" altLang="en-US" sz="2400" b="0" kern="1200">
                        <a:solidFill>
                          <a:schemeClr val="accent3"/>
                        </a:solidFill>
                        <a:latin typeface="Exo 2 Extra Bold" panose="00000900000000000000" pitchFamily="50"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Exo 2 Extra Bold" panose="00000900000000000000" pitchFamily="50" charset="0"/>
                          <a:ea typeface="Microsoft YaHei Light" panose="020B0502040204020203" pitchFamily="34" charset="-122"/>
                          <a:cs typeface="+mn-cs"/>
                        </a:rPr>
                        <a:t>$399.9</a:t>
                      </a:r>
                      <a:endParaRPr lang="zh-CN" altLang="en-US" sz="2400" b="0" kern="1200">
                        <a:solidFill>
                          <a:schemeClr val="accent4"/>
                        </a:solidFill>
                        <a:latin typeface="Exo 2 Extra Bold" panose="00000900000000000000" pitchFamily="50"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Exo 2 Extra Bold" panose="00000900000000000000" pitchFamily="50" charset="0"/>
                          <a:ea typeface="Microsoft YaHei Light" panose="020B0502040204020203" pitchFamily="34" charset="-122"/>
                          <a:cs typeface="+mn-cs"/>
                        </a:rPr>
                        <a:t>$499.9</a:t>
                      </a:r>
                      <a:endParaRPr lang="zh-CN" altLang="en-US" sz="2400" b="0" kern="1200">
                        <a:solidFill>
                          <a:schemeClr val="accent5"/>
                        </a:solidFill>
                        <a:latin typeface="Exo 2 Extra Bold" panose="00000900000000000000" pitchFamily="50"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5088363D-79A3-43A9-BFD2-7A5FB89CECF7}"/>
              </a:ext>
            </a:extLst>
          </p:cNvPr>
          <p:cNvSpPr txBox="1">
            <a:spLocks/>
          </p:cNvSpPr>
          <p:nvPr/>
        </p:nvSpPr>
        <p:spPr>
          <a:xfrm>
            <a:off x="4028342" y="1359858"/>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Exo 2 Extra Bold" panose="00000900000000000000" pitchFamily="50" charset="0"/>
              </a:rPr>
              <a:t>Price Table</a:t>
            </a:r>
            <a:endParaRPr lang="en-US" sz="6000">
              <a:latin typeface="Exo 2 Extra Bold" panose="00000900000000000000" pitchFamily="50" charset="0"/>
            </a:endParaRPr>
          </a:p>
        </p:txBody>
      </p:sp>
    </p:spTree>
    <p:extLst>
      <p:ext uri="{BB962C8B-B14F-4D97-AF65-F5344CB8AC3E}">
        <p14:creationId xmlns:p14="http://schemas.microsoft.com/office/powerpoint/2010/main" val="256669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a:extLst>
              <a:ext uri="{FF2B5EF4-FFF2-40B4-BE49-F238E27FC236}">
                <a16:creationId xmlns:a16="http://schemas.microsoft.com/office/drawing/2014/main" id="{D637F3BA-FDA5-8BAE-9B69-FD5080661C38}"/>
              </a:ext>
            </a:extLst>
          </p:cNvPr>
          <p:cNvGrpSpPr/>
          <p:nvPr/>
        </p:nvGrpSpPr>
        <p:grpSpPr>
          <a:xfrm>
            <a:off x="4031364" y="1675609"/>
            <a:ext cx="13515540" cy="6725456"/>
            <a:chOff x="538789" y="1131575"/>
            <a:chExt cx="5819028" cy="2895599"/>
          </a:xfrm>
          <a:solidFill>
            <a:schemeClr val="bg1">
              <a:lumMod val="85000"/>
            </a:schemeClr>
          </a:solidFill>
        </p:grpSpPr>
        <p:grpSp>
          <p:nvGrpSpPr>
            <p:cNvPr id="120" name="Group 341">
              <a:extLst>
                <a:ext uri="{FF2B5EF4-FFF2-40B4-BE49-F238E27FC236}">
                  <a16:creationId xmlns:a16="http://schemas.microsoft.com/office/drawing/2014/main" id="{049A105F-D6D7-4004-1297-40D340DF5907}"/>
                </a:ext>
              </a:extLst>
            </p:cNvPr>
            <p:cNvGrpSpPr/>
            <p:nvPr/>
          </p:nvGrpSpPr>
          <p:grpSpPr>
            <a:xfrm>
              <a:off x="2984512" y="2355982"/>
              <a:ext cx="1110006" cy="1241414"/>
              <a:chOff x="4097338" y="2217738"/>
              <a:chExt cx="1139825" cy="1274763"/>
            </a:xfrm>
            <a:grpFill/>
          </p:grpSpPr>
          <p:sp>
            <p:nvSpPr>
              <p:cNvPr id="291" name="Freeform 5">
                <a:extLst>
                  <a:ext uri="{FF2B5EF4-FFF2-40B4-BE49-F238E27FC236}">
                    <a16:creationId xmlns:a16="http://schemas.microsoft.com/office/drawing/2014/main" id="{83094B56-FBBB-3932-B0B0-CB4547C5B3A6}"/>
                  </a:ext>
                </a:extLst>
              </p:cNvPr>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92" name="Freeform 6">
                <a:extLst>
                  <a:ext uri="{FF2B5EF4-FFF2-40B4-BE49-F238E27FC236}">
                    <a16:creationId xmlns:a16="http://schemas.microsoft.com/office/drawing/2014/main" id="{903ECD50-12AC-69D0-4F12-63C33E5AA34E}"/>
                  </a:ext>
                </a:extLst>
              </p:cNvPr>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nvGrpSpPr>
            <p:cNvPr id="121" name="Group 274">
              <a:extLst>
                <a:ext uri="{FF2B5EF4-FFF2-40B4-BE49-F238E27FC236}">
                  <a16:creationId xmlns:a16="http://schemas.microsoft.com/office/drawing/2014/main" id="{D6ADBBE4-819A-6AD8-4D96-3B202D9F2B4C}"/>
                </a:ext>
              </a:extLst>
            </p:cNvPr>
            <p:cNvGrpSpPr/>
            <p:nvPr/>
          </p:nvGrpSpPr>
          <p:grpSpPr>
            <a:xfrm>
              <a:off x="1945621" y="2801220"/>
              <a:ext cx="759070" cy="1225954"/>
              <a:chOff x="3030538" y="2674938"/>
              <a:chExt cx="779463" cy="1258888"/>
            </a:xfrm>
            <a:grpFill/>
          </p:grpSpPr>
          <p:sp>
            <p:nvSpPr>
              <p:cNvPr id="289" name="Freeform 22">
                <a:extLst>
                  <a:ext uri="{FF2B5EF4-FFF2-40B4-BE49-F238E27FC236}">
                    <a16:creationId xmlns:a16="http://schemas.microsoft.com/office/drawing/2014/main" id="{484F56E8-4951-4200-11EC-AA5E08CD4B71}"/>
                  </a:ext>
                </a:extLst>
              </p:cNvPr>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90" name="Freeform 23">
                <a:extLst>
                  <a:ext uri="{FF2B5EF4-FFF2-40B4-BE49-F238E27FC236}">
                    <a16:creationId xmlns:a16="http://schemas.microsoft.com/office/drawing/2014/main" id="{189E0A89-50D5-15CB-E968-93622815F454}"/>
                  </a:ext>
                </a:extLst>
              </p:cNvPr>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nvGrpSpPr>
            <p:cNvPr id="122" name="Group 121">
              <a:extLst>
                <a:ext uri="{FF2B5EF4-FFF2-40B4-BE49-F238E27FC236}">
                  <a16:creationId xmlns:a16="http://schemas.microsoft.com/office/drawing/2014/main" id="{8FE23852-7DCC-75DD-7086-7FB34FF89E39}"/>
                </a:ext>
              </a:extLst>
            </p:cNvPr>
            <p:cNvGrpSpPr/>
            <p:nvPr/>
          </p:nvGrpSpPr>
          <p:grpSpPr>
            <a:xfrm>
              <a:off x="538789" y="1131575"/>
              <a:ext cx="2523022" cy="1757766"/>
              <a:chOff x="1585913" y="960438"/>
              <a:chExt cx="2590800" cy="1804987"/>
            </a:xfrm>
            <a:grpFill/>
          </p:grpSpPr>
          <p:sp>
            <p:nvSpPr>
              <p:cNvPr id="226" name="Freeform 21">
                <a:extLst>
                  <a:ext uri="{FF2B5EF4-FFF2-40B4-BE49-F238E27FC236}">
                    <a16:creationId xmlns:a16="http://schemas.microsoft.com/office/drawing/2014/main" id="{83F997B5-23A8-6044-F075-19282856D9B3}"/>
                  </a:ext>
                </a:extLst>
              </p:cNvPr>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7" name="Freeform 39">
                <a:extLst>
                  <a:ext uri="{FF2B5EF4-FFF2-40B4-BE49-F238E27FC236}">
                    <a16:creationId xmlns:a16="http://schemas.microsoft.com/office/drawing/2014/main" id="{DCE3032D-947E-FF1D-86EA-C55D63A298C8}"/>
                  </a:ext>
                </a:extLst>
              </p:cNvPr>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8" name="Freeform 40">
                <a:extLst>
                  <a:ext uri="{FF2B5EF4-FFF2-40B4-BE49-F238E27FC236}">
                    <a16:creationId xmlns:a16="http://schemas.microsoft.com/office/drawing/2014/main" id="{949A8BB1-2741-5984-B942-8731A4A72053}"/>
                  </a:ext>
                </a:extLst>
              </p:cNvPr>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9" name="Freeform 41">
                <a:extLst>
                  <a:ext uri="{FF2B5EF4-FFF2-40B4-BE49-F238E27FC236}">
                    <a16:creationId xmlns:a16="http://schemas.microsoft.com/office/drawing/2014/main" id="{FC8AECD6-A29A-8768-638E-4907D739C35F}"/>
                  </a:ext>
                </a:extLst>
              </p:cNvPr>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0" name="Freeform 42">
                <a:extLst>
                  <a:ext uri="{FF2B5EF4-FFF2-40B4-BE49-F238E27FC236}">
                    <a16:creationId xmlns:a16="http://schemas.microsoft.com/office/drawing/2014/main" id="{01A063B2-6B3E-5288-FCAB-699C8EDEE372}"/>
                  </a:ext>
                </a:extLst>
              </p:cNvPr>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1" name="Freeform 43">
                <a:extLst>
                  <a:ext uri="{FF2B5EF4-FFF2-40B4-BE49-F238E27FC236}">
                    <a16:creationId xmlns:a16="http://schemas.microsoft.com/office/drawing/2014/main" id="{59E87AA6-269E-FA2B-4BB0-55EB2855FF62}"/>
                  </a:ext>
                </a:extLst>
              </p:cNvPr>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2" name="Freeform 44">
                <a:extLst>
                  <a:ext uri="{FF2B5EF4-FFF2-40B4-BE49-F238E27FC236}">
                    <a16:creationId xmlns:a16="http://schemas.microsoft.com/office/drawing/2014/main" id="{8362E697-745E-7CFC-4D1A-A8B6F89493F5}"/>
                  </a:ext>
                </a:extLst>
              </p:cNvPr>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3" name="Freeform 45">
                <a:extLst>
                  <a:ext uri="{FF2B5EF4-FFF2-40B4-BE49-F238E27FC236}">
                    <a16:creationId xmlns:a16="http://schemas.microsoft.com/office/drawing/2014/main" id="{F568A4AF-3DB4-1583-A431-3FEE61C6A545}"/>
                  </a:ext>
                </a:extLst>
              </p:cNvPr>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4" name="Freeform 46">
                <a:extLst>
                  <a:ext uri="{FF2B5EF4-FFF2-40B4-BE49-F238E27FC236}">
                    <a16:creationId xmlns:a16="http://schemas.microsoft.com/office/drawing/2014/main" id="{A6B9C3ED-912E-0185-43A4-72301C33C6C9}"/>
                  </a:ext>
                </a:extLst>
              </p:cNvPr>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5" name="Freeform 47">
                <a:extLst>
                  <a:ext uri="{FF2B5EF4-FFF2-40B4-BE49-F238E27FC236}">
                    <a16:creationId xmlns:a16="http://schemas.microsoft.com/office/drawing/2014/main" id="{D1488127-F38A-03FF-CB61-430CA68B7F4B}"/>
                  </a:ext>
                </a:extLst>
              </p:cNvPr>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6" name="Freeform 48">
                <a:extLst>
                  <a:ext uri="{FF2B5EF4-FFF2-40B4-BE49-F238E27FC236}">
                    <a16:creationId xmlns:a16="http://schemas.microsoft.com/office/drawing/2014/main" id="{B409E809-6209-1440-911A-D4A342C16F6E}"/>
                  </a:ext>
                </a:extLst>
              </p:cNvPr>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7" name="Freeform 49">
                <a:extLst>
                  <a:ext uri="{FF2B5EF4-FFF2-40B4-BE49-F238E27FC236}">
                    <a16:creationId xmlns:a16="http://schemas.microsoft.com/office/drawing/2014/main" id="{C659D68A-2DA2-38BC-CC3E-6263F1A5EDFD}"/>
                  </a:ext>
                </a:extLst>
              </p:cNvPr>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8" name="Freeform 50">
                <a:extLst>
                  <a:ext uri="{FF2B5EF4-FFF2-40B4-BE49-F238E27FC236}">
                    <a16:creationId xmlns:a16="http://schemas.microsoft.com/office/drawing/2014/main" id="{253E99CD-6D15-76B4-928B-979FF6E28A61}"/>
                  </a:ext>
                </a:extLst>
              </p:cNvPr>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39" name="Freeform 51">
                <a:extLst>
                  <a:ext uri="{FF2B5EF4-FFF2-40B4-BE49-F238E27FC236}">
                    <a16:creationId xmlns:a16="http://schemas.microsoft.com/office/drawing/2014/main" id="{23ED6964-104F-491B-1C98-B412F3589FE2}"/>
                  </a:ext>
                </a:extLst>
              </p:cNvPr>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0" name="Freeform 52">
                <a:extLst>
                  <a:ext uri="{FF2B5EF4-FFF2-40B4-BE49-F238E27FC236}">
                    <a16:creationId xmlns:a16="http://schemas.microsoft.com/office/drawing/2014/main" id="{CBF6D562-02F0-98BD-9725-2EF1D91A54CB}"/>
                  </a:ext>
                </a:extLst>
              </p:cNvPr>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1" name="Freeform 53">
                <a:extLst>
                  <a:ext uri="{FF2B5EF4-FFF2-40B4-BE49-F238E27FC236}">
                    <a16:creationId xmlns:a16="http://schemas.microsoft.com/office/drawing/2014/main" id="{6F85049C-0F6B-98AB-4618-9285031D2155}"/>
                  </a:ext>
                </a:extLst>
              </p:cNvPr>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2" name="Freeform 54">
                <a:extLst>
                  <a:ext uri="{FF2B5EF4-FFF2-40B4-BE49-F238E27FC236}">
                    <a16:creationId xmlns:a16="http://schemas.microsoft.com/office/drawing/2014/main" id="{1B6CE907-D621-D85E-93D9-A206C4B2486A}"/>
                  </a:ext>
                </a:extLst>
              </p:cNvPr>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3" name="Freeform 55">
                <a:extLst>
                  <a:ext uri="{FF2B5EF4-FFF2-40B4-BE49-F238E27FC236}">
                    <a16:creationId xmlns:a16="http://schemas.microsoft.com/office/drawing/2014/main" id="{55B7587E-2971-3437-0116-7D656D668255}"/>
                  </a:ext>
                </a:extLst>
              </p:cNvPr>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4" name="Freeform 56">
                <a:extLst>
                  <a:ext uri="{FF2B5EF4-FFF2-40B4-BE49-F238E27FC236}">
                    <a16:creationId xmlns:a16="http://schemas.microsoft.com/office/drawing/2014/main" id="{5C213F29-9DFD-E08B-4208-95972DC94821}"/>
                  </a:ext>
                </a:extLst>
              </p:cNvPr>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5" name="Freeform 57">
                <a:extLst>
                  <a:ext uri="{FF2B5EF4-FFF2-40B4-BE49-F238E27FC236}">
                    <a16:creationId xmlns:a16="http://schemas.microsoft.com/office/drawing/2014/main" id="{F222F64D-16EF-FC29-55BC-A8AD716224E3}"/>
                  </a:ext>
                </a:extLst>
              </p:cNvPr>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6" name="Freeform 58">
                <a:extLst>
                  <a:ext uri="{FF2B5EF4-FFF2-40B4-BE49-F238E27FC236}">
                    <a16:creationId xmlns:a16="http://schemas.microsoft.com/office/drawing/2014/main" id="{EC89091D-37DC-98AE-731B-FAC060450CC0}"/>
                  </a:ext>
                </a:extLst>
              </p:cNvPr>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7" name="Freeform 59">
                <a:extLst>
                  <a:ext uri="{FF2B5EF4-FFF2-40B4-BE49-F238E27FC236}">
                    <a16:creationId xmlns:a16="http://schemas.microsoft.com/office/drawing/2014/main" id="{8139A81E-B01B-DD7E-1993-747FA3D7C687}"/>
                  </a:ext>
                </a:extLst>
              </p:cNvPr>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8" name="Freeform 60">
                <a:extLst>
                  <a:ext uri="{FF2B5EF4-FFF2-40B4-BE49-F238E27FC236}">
                    <a16:creationId xmlns:a16="http://schemas.microsoft.com/office/drawing/2014/main" id="{E503BE4E-9BC6-D891-2E6F-4C4FC28FC560}"/>
                  </a:ext>
                </a:extLst>
              </p:cNvPr>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49" name="Freeform 61">
                <a:extLst>
                  <a:ext uri="{FF2B5EF4-FFF2-40B4-BE49-F238E27FC236}">
                    <a16:creationId xmlns:a16="http://schemas.microsoft.com/office/drawing/2014/main" id="{6F6ED4C0-3421-A486-B4CF-645590FDD2F8}"/>
                  </a:ext>
                </a:extLst>
              </p:cNvPr>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0" name="Freeform 62">
                <a:extLst>
                  <a:ext uri="{FF2B5EF4-FFF2-40B4-BE49-F238E27FC236}">
                    <a16:creationId xmlns:a16="http://schemas.microsoft.com/office/drawing/2014/main" id="{A22D0015-9D9B-BF2B-F019-FC883FB1DC98}"/>
                  </a:ext>
                </a:extLst>
              </p:cNvPr>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1" name="Freeform 63">
                <a:extLst>
                  <a:ext uri="{FF2B5EF4-FFF2-40B4-BE49-F238E27FC236}">
                    <a16:creationId xmlns:a16="http://schemas.microsoft.com/office/drawing/2014/main" id="{0BB566CC-0E7D-7602-F07B-493F943A01E4}"/>
                  </a:ext>
                </a:extLst>
              </p:cNvPr>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2" name="Freeform 64">
                <a:extLst>
                  <a:ext uri="{FF2B5EF4-FFF2-40B4-BE49-F238E27FC236}">
                    <a16:creationId xmlns:a16="http://schemas.microsoft.com/office/drawing/2014/main" id="{AC4F2677-8B75-A5A0-65ED-265D01ECBB57}"/>
                  </a:ext>
                </a:extLst>
              </p:cNvPr>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3" name="Freeform 65">
                <a:extLst>
                  <a:ext uri="{FF2B5EF4-FFF2-40B4-BE49-F238E27FC236}">
                    <a16:creationId xmlns:a16="http://schemas.microsoft.com/office/drawing/2014/main" id="{C4061F2D-E871-6213-C1DC-9B4E99E9FBFC}"/>
                  </a:ext>
                </a:extLst>
              </p:cNvPr>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4" name="Freeform 66">
                <a:extLst>
                  <a:ext uri="{FF2B5EF4-FFF2-40B4-BE49-F238E27FC236}">
                    <a16:creationId xmlns:a16="http://schemas.microsoft.com/office/drawing/2014/main" id="{0D439FFF-8935-CD25-DDA1-F85E5E969431}"/>
                  </a:ext>
                </a:extLst>
              </p:cNvPr>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5" name="Freeform 67">
                <a:extLst>
                  <a:ext uri="{FF2B5EF4-FFF2-40B4-BE49-F238E27FC236}">
                    <a16:creationId xmlns:a16="http://schemas.microsoft.com/office/drawing/2014/main" id="{D9FE1342-B80B-C990-B5C5-441FAD8202FB}"/>
                  </a:ext>
                </a:extLst>
              </p:cNvPr>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6" name="Freeform 68">
                <a:extLst>
                  <a:ext uri="{FF2B5EF4-FFF2-40B4-BE49-F238E27FC236}">
                    <a16:creationId xmlns:a16="http://schemas.microsoft.com/office/drawing/2014/main" id="{CE924AD7-BD2A-D475-CEF7-6211430EBF68}"/>
                  </a:ext>
                </a:extLst>
              </p:cNvPr>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7" name="Freeform 69">
                <a:extLst>
                  <a:ext uri="{FF2B5EF4-FFF2-40B4-BE49-F238E27FC236}">
                    <a16:creationId xmlns:a16="http://schemas.microsoft.com/office/drawing/2014/main" id="{3082BF85-F286-3B69-63E9-F9D3071CE619}"/>
                  </a:ext>
                </a:extLst>
              </p:cNvPr>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8" name="Freeform 70">
                <a:extLst>
                  <a:ext uri="{FF2B5EF4-FFF2-40B4-BE49-F238E27FC236}">
                    <a16:creationId xmlns:a16="http://schemas.microsoft.com/office/drawing/2014/main" id="{18F52A42-6640-2536-CFE2-2FFFA228C47A}"/>
                  </a:ext>
                </a:extLst>
              </p:cNvPr>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59" name="Freeform 71">
                <a:extLst>
                  <a:ext uri="{FF2B5EF4-FFF2-40B4-BE49-F238E27FC236}">
                    <a16:creationId xmlns:a16="http://schemas.microsoft.com/office/drawing/2014/main" id="{E4FA6B69-7B76-037E-6FA9-8489F202310D}"/>
                  </a:ext>
                </a:extLst>
              </p:cNvPr>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0" name="Freeform 72">
                <a:extLst>
                  <a:ext uri="{FF2B5EF4-FFF2-40B4-BE49-F238E27FC236}">
                    <a16:creationId xmlns:a16="http://schemas.microsoft.com/office/drawing/2014/main" id="{FF306F99-2D66-1D54-94C3-A0496EBF0D6B}"/>
                  </a:ext>
                </a:extLst>
              </p:cNvPr>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1" name="Freeform 73">
                <a:extLst>
                  <a:ext uri="{FF2B5EF4-FFF2-40B4-BE49-F238E27FC236}">
                    <a16:creationId xmlns:a16="http://schemas.microsoft.com/office/drawing/2014/main" id="{FED5FCC1-79CF-FB00-D230-CFDC23580F94}"/>
                  </a:ext>
                </a:extLst>
              </p:cNvPr>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2" name="Freeform 74">
                <a:extLst>
                  <a:ext uri="{FF2B5EF4-FFF2-40B4-BE49-F238E27FC236}">
                    <a16:creationId xmlns:a16="http://schemas.microsoft.com/office/drawing/2014/main" id="{E031A845-1B49-1F09-FDD8-F0D238A9941B}"/>
                  </a:ext>
                </a:extLst>
              </p:cNvPr>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3" name="Freeform 75">
                <a:extLst>
                  <a:ext uri="{FF2B5EF4-FFF2-40B4-BE49-F238E27FC236}">
                    <a16:creationId xmlns:a16="http://schemas.microsoft.com/office/drawing/2014/main" id="{3015E7E2-8D1D-81DD-E644-F9485E4E4607}"/>
                  </a:ext>
                </a:extLst>
              </p:cNvPr>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4" name="Freeform 76">
                <a:extLst>
                  <a:ext uri="{FF2B5EF4-FFF2-40B4-BE49-F238E27FC236}">
                    <a16:creationId xmlns:a16="http://schemas.microsoft.com/office/drawing/2014/main" id="{28573884-4DA0-350C-A65B-DB08AA7D8A33}"/>
                  </a:ext>
                </a:extLst>
              </p:cNvPr>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5" name="Freeform 77">
                <a:extLst>
                  <a:ext uri="{FF2B5EF4-FFF2-40B4-BE49-F238E27FC236}">
                    <a16:creationId xmlns:a16="http://schemas.microsoft.com/office/drawing/2014/main" id="{CD169D5D-AAD0-E2CF-913B-8253D3CA4B6A}"/>
                  </a:ext>
                </a:extLst>
              </p:cNvPr>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6" name="Freeform 78">
                <a:extLst>
                  <a:ext uri="{FF2B5EF4-FFF2-40B4-BE49-F238E27FC236}">
                    <a16:creationId xmlns:a16="http://schemas.microsoft.com/office/drawing/2014/main" id="{D8CDED14-319B-F0D7-15C9-27B8F257DF6E}"/>
                  </a:ext>
                </a:extLst>
              </p:cNvPr>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7" name="Freeform 79">
                <a:extLst>
                  <a:ext uri="{FF2B5EF4-FFF2-40B4-BE49-F238E27FC236}">
                    <a16:creationId xmlns:a16="http://schemas.microsoft.com/office/drawing/2014/main" id="{C9BFA37F-2FDC-0D9F-77DC-FE70CCAB8963}"/>
                  </a:ext>
                </a:extLst>
              </p:cNvPr>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8" name="Freeform 80">
                <a:extLst>
                  <a:ext uri="{FF2B5EF4-FFF2-40B4-BE49-F238E27FC236}">
                    <a16:creationId xmlns:a16="http://schemas.microsoft.com/office/drawing/2014/main" id="{EAFEFA82-885D-AA6A-4A50-0D8D02E6914A}"/>
                  </a:ext>
                </a:extLst>
              </p:cNvPr>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69" name="Freeform 81">
                <a:extLst>
                  <a:ext uri="{FF2B5EF4-FFF2-40B4-BE49-F238E27FC236}">
                    <a16:creationId xmlns:a16="http://schemas.microsoft.com/office/drawing/2014/main" id="{4EBCE4F9-F131-FE7A-0B1A-36E971B93795}"/>
                  </a:ext>
                </a:extLst>
              </p:cNvPr>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0" name="Freeform 82">
                <a:extLst>
                  <a:ext uri="{FF2B5EF4-FFF2-40B4-BE49-F238E27FC236}">
                    <a16:creationId xmlns:a16="http://schemas.microsoft.com/office/drawing/2014/main" id="{C6B03917-B9F9-543F-1F88-E594878AB736}"/>
                  </a:ext>
                </a:extLst>
              </p:cNvPr>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1" name="Freeform 83">
                <a:extLst>
                  <a:ext uri="{FF2B5EF4-FFF2-40B4-BE49-F238E27FC236}">
                    <a16:creationId xmlns:a16="http://schemas.microsoft.com/office/drawing/2014/main" id="{7BA9DB36-AE1F-047D-B298-262C7D6FC339}"/>
                  </a:ext>
                </a:extLst>
              </p:cNvPr>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2" name="Freeform 84">
                <a:extLst>
                  <a:ext uri="{FF2B5EF4-FFF2-40B4-BE49-F238E27FC236}">
                    <a16:creationId xmlns:a16="http://schemas.microsoft.com/office/drawing/2014/main" id="{42CE544D-442C-A29A-B552-B7141854EABB}"/>
                  </a:ext>
                </a:extLst>
              </p:cNvPr>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3" name="Freeform 85">
                <a:extLst>
                  <a:ext uri="{FF2B5EF4-FFF2-40B4-BE49-F238E27FC236}">
                    <a16:creationId xmlns:a16="http://schemas.microsoft.com/office/drawing/2014/main" id="{3480EF89-6FA3-E862-AEAD-7490CFDD72BC}"/>
                  </a:ext>
                </a:extLst>
              </p:cNvPr>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4" name="Freeform 86">
                <a:extLst>
                  <a:ext uri="{FF2B5EF4-FFF2-40B4-BE49-F238E27FC236}">
                    <a16:creationId xmlns:a16="http://schemas.microsoft.com/office/drawing/2014/main" id="{553B86C4-0233-73A8-DD99-5CBB594E563E}"/>
                  </a:ext>
                </a:extLst>
              </p:cNvPr>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5" name="Freeform 87">
                <a:extLst>
                  <a:ext uri="{FF2B5EF4-FFF2-40B4-BE49-F238E27FC236}">
                    <a16:creationId xmlns:a16="http://schemas.microsoft.com/office/drawing/2014/main" id="{BBC8D111-999F-1753-A65C-B826CA2661EA}"/>
                  </a:ext>
                </a:extLst>
              </p:cNvPr>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6" name="Freeform 88">
                <a:extLst>
                  <a:ext uri="{FF2B5EF4-FFF2-40B4-BE49-F238E27FC236}">
                    <a16:creationId xmlns:a16="http://schemas.microsoft.com/office/drawing/2014/main" id="{A3FB6021-606A-8004-396B-ECB4FB591FDA}"/>
                  </a:ext>
                </a:extLst>
              </p:cNvPr>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7" name="Freeform 89">
                <a:extLst>
                  <a:ext uri="{FF2B5EF4-FFF2-40B4-BE49-F238E27FC236}">
                    <a16:creationId xmlns:a16="http://schemas.microsoft.com/office/drawing/2014/main" id="{E472FCD1-85D7-48B8-2C3A-64907617390E}"/>
                  </a:ext>
                </a:extLst>
              </p:cNvPr>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8" name="Freeform 90">
                <a:extLst>
                  <a:ext uri="{FF2B5EF4-FFF2-40B4-BE49-F238E27FC236}">
                    <a16:creationId xmlns:a16="http://schemas.microsoft.com/office/drawing/2014/main" id="{AACB6E43-6177-9563-FA54-324F0C10A721}"/>
                  </a:ext>
                </a:extLst>
              </p:cNvPr>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79" name="Freeform 91">
                <a:extLst>
                  <a:ext uri="{FF2B5EF4-FFF2-40B4-BE49-F238E27FC236}">
                    <a16:creationId xmlns:a16="http://schemas.microsoft.com/office/drawing/2014/main" id="{A2A735BE-03B4-CC56-F28E-27B13D9F9FA1}"/>
                  </a:ext>
                </a:extLst>
              </p:cNvPr>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0" name="Freeform 92">
                <a:extLst>
                  <a:ext uri="{FF2B5EF4-FFF2-40B4-BE49-F238E27FC236}">
                    <a16:creationId xmlns:a16="http://schemas.microsoft.com/office/drawing/2014/main" id="{5B9AB6C6-59E2-FD9A-E1B1-03962E429652}"/>
                  </a:ext>
                </a:extLst>
              </p:cNvPr>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1" name="Freeform 93">
                <a:extLst>
                  <a:ext uri="{FF2B5EF4-FFF2-40B4-BE49-F238E27FC236}">
                    <a16:creationId xmlns:a16="http://schemas.microsoft.com/office/drawing/2014/main" id="{7F4DA8CE-4308-4FEC-887B-0625F56959A3}"/>
                  </a:ext>
                </a:extLst>
              </p:cNvPr>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2" name="Freeform 94">
                <a:extLst>
                  <a:ext uri="{FF2B5EF4-FFF2-40B4-BE49-F238E27FC236}">
                    <a16:creationId xmlns:a16="http://schemas.microsoft.com/office/drawing/2014/main" id="{67B3646A-1C3F-3D46-AD83-31CC3F143AE4}"/>
                  </a:ext>
                </a:extLst>
              </p:cNvPr>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3" name="Freeform 95">
                <a:extLst>
                  <a:ext uri="{FF2B5EF4-FFF2-40B4-BE49-F238E27FC236}">
                    <a16:creationId xmlns:a16="http://schemas.microsoft.com/office/drawing/2014/main" id="{11E74BD1-50D5-335B-FD6A-EB2369299D36}"/>
                  </a:ext>
                </a:extLst>
              </p:cNvPr>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4" name="Freeform 96">
                <a:extLst>
                  <a:ext uri="{FF2B5EF4-FFF2-40B4-BE49-F238E27FC236}">
                    <a16:creationId xmlns:a16="http://schemas.microsoft.com/office/drawing/2014/main" id="{17CCB841-5A86-BD6A-16CC-AC0EEDE84F67}"/>
                  </a:ext>
                </a:extLst>
              </p:cNvPr>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5" name="Freeform 97">
                <a:extLst>
                  <a:ext uri="{FF2B5EF4-FFF2-40B4-BE49-F238E27FC236}">
                    <a16:creationId xmlns:a16="http://schemas.microsoft.com/office/drawing/2014/main" id="{53956320-14AD-860C-9347-712DBA1A1FEC}"/>
                  </a:ext>
                </a:extLst>
              </p:cNvPr>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6" name="Freeform 98">
                <a:extLst>
                  <a:ext uri="{FF2B5EF4-FFF2-40B4-BE49-F238E27FC236}">
                    <a16:creationId xmlns:a16="http://schemas.microsoft.com/office/drawing/2014/main" id="{5B662956-78E4-9B5B-AD83-403B84C40282}"/>
                  </a:ext>
                </a:extLst>
              </p:cNvPr>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7" name="Freeform 99">
                <a:extLst>
                  <a:ext uri="{FF2B5EF4-FFF2-40B4-BE49-F238E27FC236}">
                    <a16:creationId xmlns:a16="http://schemas.microsoft.com/office/drawing/2014/main" id="{E0FD138E-52B8-DE61-E40E-3A6D85318025}"/>
                  </a:ext>
                </a:extLst>
              </p:cNvPr>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88" name="Freeform 100">
                <a:extLst>
                  <a:ext uri="{FF2B5EF4-FFF2-40B4-BE49-F238E27FC236}">
                    <a16:creationId xmlns:a16="http://schemas.microsoft.com/office/drawing/2014/main" id="{F271BE18-619E-EC78-244B-659A1BD89659}"/>
                  </a:ext>
                </a:extLst>
              </p:cNvPr>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nvGrpSpPr>
            <p:cNvPr id="123" name="Group 345">
              <a:extLst>
                <a:ext uri="{FF2B5EF4-FFF2-40B4-BE49-F238E27FC236}">
                  <a16:creationId xmlns:a16="http://schemas.microsoft.com/office/drawing/2014/main" id="{CC1FFBF6-DC7B-39F4-64D6-193108A17B3E}"/>
                </a:ext>
              </a:extLst>
            </p:cNvPr>
            <p:cNvGrpSpPr/>
            <p:nvPr/>
          </p:nvGrpSpPr>
          <p:grpSpPr>
            <a:xfrm>
              <a:off x="3103551" y="1256797"/>
              <a:ext cx="669405" cy="1125467"/>
              <a:chOff x="4219575" y="1089025"/>
              <a:chExt cx="687388" cy="1155701"/>
            </a:xfrm>
            <a:grpFill/>
          </p:grpSpPr>
          <p:sp>
            <p:nvSpPr>
              <p:cNvPr id="211" name="Freeform 36">
                <a:extLst>
                  <a:ext uri="{FF2B5EF4-FFF2-40B4-BE49-F238E27FC236}">
                    <a16:creationId xmlns:a16="http://schemas.microsoft.com/office/drawing/2014/main" id="{A679DBF9-776A-506D-9D3C-412B07D88C6B}"/>
                  </a:ext>
                </a:extLst>
              </p:cNvPr>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nvGrpSpPr>
              <p:cNvPr id="212" name="Group 343">
                <a:extLst>
                  <a:ext uri="{FF2B5EF4-FFF2-40B4-BE49-F238E27FC236}">
                    <a16:creationId xmlns:a16="http://schemas.microsoft.com/office/drawing/2014/main" id="{52C24646-42B6-75DB-569E-4D7C0BA99105}"/>
                  </a:ext>
                </a:extLst>
              </p:cNvPr>
              <p:cNvGrpSpPr/>
              <p:nvPr/>
            </p:nvGrpSpPr>
            <p:grpSpPr>
              <a:xfrm>
                <a:off x="4219575" y="1089025"/>
                <a:ext cx="687388" cy="1155701"/>
                <a:chOff x="4219575" y="1089025"/>
                <a:chExt cx="687388" cy="1155701"/>
              </a:xfrm>
              <a:grpFill/>
            </p:grpSpPr>
            <p:sp>
              <p:nvSpPr>
                <p:cNvPr id="213" name="Freeform 24">
                  <a:extLst>
                    <a:ext uri="{FF2B5EF4-FFF2-40B4-BE49-F238E27FC236}">
                      <a16:creationId xmlns:a16="http://schemas.microsoft.com/office/drawing/2014/main" id="{4038F90D-6403-DBD4-18D1-60C7FD9EA2DA}"/>
                    </a:ext>
                  </a:extLst>
                </p:cNvPr>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4" name="Freeform 25">
                  <a:extLst>
                    <a:ext uri="{FF2B5EF4-FFF2-40B4-BE49-F238E27FC236}">
                      <a16:creationId xmlns:a16="http://schemas.microsoft.com/office/drawing/2014/main" id="{D7699B2B-35DC-411F-6F11-4C0772590995}"/>
                    </a:ext>
                  </a:extLst>
                </p:cNvPr>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5" name="Freeform 26">
                  <a:extLst>
                    <a:ext uri="{FF2B5EF4-FFF2-40B4-BE49-F238E27FC236}">
                      <a16:creationId xmlns:a16="http://schemas.microsoft.com/office/drawing/2014/main" id="{0D8B4407-9D30-0B2D-4973-6DD6CAB3EB56}"/>
                    </a:ext>
                  </a:extLst>
                </p:cNvPr>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6" name="Freeform 27">
                  <a:extLst>
                    <a:ext uri="{FF2B5EF4-FFF2-40B4-BE49-F238E27FC236}">
                      <a16:creationId xmlns:a16="http://schemas.microsoft.com/office/drawing/2014/main" id="{10C0D4DD-355A-1CC6-AA98-EBB057ED2F62}"/>
                    </a:ext>
                  </a:extLst>
                </p:cNvPr>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7" name="Freeform 28">
                  <a:extLst>
                    <a:ext uri="{FF2B5EF4-FFF2-40B4-BE49-F238E27FC236}">
                      <a16:creationId xmlns:a16="http://schemas.microsoft.com/office/drawing/2014/main" id="{D316D100-BB8D-C6D8-0189-758868F5D0A7}"/>
                    </a:ext>
                  </a:extLst>
                </p:cNvPr>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8" name="Freeform 29">
                  <a:extLst>
                    <a:ext uri="{FF2B5EF4-FFF2-40B4-BE49-F238E27FC236}">
                      <a16:creationId xmlns:a16="http://schemas.microsoft.com/office/drawing/2014/main" id="{2D21A1BD-3EA0-BA0E-9302-BDE369996E3E}"/>
                    </a:ext>
                  </a:extLst>
                </p:cNvPr>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9" name="Freeform 31">
                  <a:extLst>
                    <a:ext uri="{FF2B5EF4-FFF2-40B4-BE49-F238E27FC236}">
                      <a16:creationId xmlns:a16="http://schemas.microsoft.com/office/drawing/2014/main" id="{62CBD971-0C66-D552-D616-70E43FD82627}"/>
                    </a:ext>
                  </a:extLst>
                </p:cNvPr>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0" name="Freeform 32">
                  <a:extLst>
                    <a:ext uri="{FF2B5EF4-FFF2-40B4-BE49-F238E27FC236}">
                      <a16:creationId xmlns:a16="http://schemas.microsoft.com/office/drawing/2014/main" id="{78953C9B-00E4-E512-84AB-50B5081DAECC}"/>
                    </a:ext>
                  </a:extLst>
                </p:cNvPr>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1" name="Freeform 33">
                  <a:extLst>
                    <a:ext uri="{FF2B5EF4-FFF2-40B4-BE49-F238E27FC236}">
                      <a16:creationId xmlns:a16="http://schemas.microsoft.com/office/drawing/2014/main" id="{E441CE68-BD36-1240-112E-A6B3BD8416A0}"/>
                    </a:ext>
                  </a:extLst>
                </p:cNvPr>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2" name="Freeform 34">
                  <a:extLst>
                    <a:ext uri="{FF2B5EF4-FFF2-40B4-BE49-F238E27FC236}">
                      <a16:creationId xmlns:a16="http://schemas.microsoft.com/office/drawing/2014/main" id="{7CF551A3-E0A2-5927-FF60-4F2DCE7C4315}"/>
                    </a:ext>
                  </a:extLst>
                </p:cNvPr>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3" name="Freeform 35">
                  <a:extLst>
                    <a:ext uri="{FF2B5EF4-FFF2-40B4-BE49-F238E27FC236}">
                      <a16:creationId xmlns:a16="http://schemas.microsoft.com/office/drawing/2014/main" id="{84EFA485-3C78-EE1C-453E-66B61D99DEE0}"/>
                    </a:ext>
                  </a:extLst>
                </p:cNvPr>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4" name="Freeform 37">
                  <a:extLst>
                    <a:ext uri="{FF2B5EF4-FFF2-40B4-BE49-F238E27FC236}">
                      <a16:creationId xmlns:a16="http://schemas.microsoft.com/office/drawing/2014/main" id="{FBEF8E5B-45F0-860C-753C-F344A653CE63}"/>
                    </a:ext>
                  </a:extLst>
                </p:cNvPr>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25" name="Freeform 38">
                  <a:extLst>
                    <a:ext uri="{FF2B5EF4-FFF2-40B4-BE49-F238E27FC236}">
                      <a16:creationId xmlns:a16="http://schemas.microsoft.com/office/drawing/2014/main" id="{3CE0C881-5F75-4DCD-5999-A47FA58455DF}"/>
                    </a:ext>
                  </a:extLst>
                </p:cNvPr>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grpSp>
          <p:nvGrpSpPr>
            <p:cNvPr id="124" name="Group 363">
              <a:extLst>
                <a:ext uri="{FF2B5EF4-FFF2-40B4-BE49-F238E27FC236}">
                  <a16:creationId xmlns:a16="http://schemas.microsoft.com/office/drawing/2014/main" id="{42225E35-5D54-6E59-41C4-83CE30A4F21E}"/>
                </a:ext>
              </a:extLst>
            </p:cNvPr>
            <p:cNvGrpSpPr/>
            <p:nvPr/>
          </p:nvGrpSpPr>
          <p:grpSpPr>
            <a:xfrm>
              <a:off x="5105582" y="3000650"/>
              <a:ext cx="941496" cy="822457"/>
              <a:chOff x="6275388" y="2879725"/>
              <a:chExt cx="966788" cy="844551"/>
            </a:xfrm>
            <a:grpFill/>
          </p:grpSpPr>
          <p:sp>
            <p:nvSpPr>
              <p:cNvPr id="193" name="Freeform 9">
                <a:extLst>
                  <a:ext uri="{FF2B5EF4-FFF2-40B4-BE49-F238E27FC236}">
                    <a16:creationId xmlns:a16="http://schemas.microsoft.com/office/drawing/2014/main" id="{36499F60-B692-FE2D-C8B8-8FE39A85A457}"/>
                  </a:ext>
                </a:extLst>
              </p:cNvPr>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nvGrpSpPr>
              <p:cNvPr id="194" name="Group 361">
                <a:extLst>
                  <a:ext uri="{FF2B5EF4-FFF2-40B4-BE49-F238E27FC236}">
                    <a16:creationId xmlns:a16="http://schemas.microsoft.com/office/drawing/2014/main" id="{9A5CA028-919F-A3CC-3B45-ED83EAE450CE}"/>
                  </a:ext>
                </a:extLst>
              </p:cNvPr>
              <p:cNvGrpSpPr/>
              <p:nvPr/>
            </p:nvGrpSpPr>
            <p:grpSpPr>
              <a:xfrm>
                <a:off x="6275388" y="2917825"/>
                <a:ext cx="966788" cy="806451"/>
                <a:chOff x="6275388" y="2917825"/>
                <a:chExt cx="966788" cy="806451"/>
              </a:xfrm>
              <a:grpFill/>
            </p:grpSpPr>
            <p:sp>
              <p:nvSpPr>
                <p:cNvPr id="195" name="Freeform 7">
                  <a:extLst>
                    <a:ext uri="{FF2B5EF4-FFF2-40B4-BE49-F238E27FC236}">
                      <a16:creationId xmlns:a16="http://schemas.microsoft.com/office/drawing/2014/main" id="{DDE0D993-433D-BC07-93DB-FF8DDCD66B6A}"/>
                    </a:ext>
                  </a:extLst>
                </p:cNvPr>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6" name="Freeform 8">
                  <a:extLst>
                    <a:ext uri="{FF2B5EF4-FFF2-40B4-BE49-F238E27FC236}">
                      <a16:creationId xmlns:a16="http://schemas.microsoft.com/office/drawing/2014/main" id="{5A902295-B34F-D80F-2138-3268D2FEF2F1}"/>
                    </a:ext>
                  </a:extLst>
                </p:cNvPr>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7" name="Freeform 10">
                  <a:extLst>
                    <a:ext uri="{FF2B5EF4-FFF2-40B4-BE49-F238E27FC236}">
                      <a16:creationId xmlns:a16="http://schemas.microsoft.com/office/drawing/2014/main" id="{9EBE5B18-9A24-98A5-B840-7E090DB4C98F}"/>
                    </a:ext>
                  </a:extLst>
                </p:cNvPr>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8" name="Freeform 11">
                  <a:extLst>
                    <a:ext uri="{FF2B5EF4-FFF2-40B4-BE49-F238E27FC236}">
                      <a16:creationId xmlns:a16="http://schemas.microsoft.com/office/drawing/2014/main" id="{E5E51F4D-5EFE-C04A-B6F5-9EB309AD305D}"/>
                    </a:ext>
                  </a:extLst>
                </p:cNvPr>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9" name="Freeform 12">
                  <a:extLst>
                    <a:ext uri="{FF2B5EF4-FFF2-40B4-BE49-F238E27FC236}">
                      <a16:creationId xmlns:a16="http://schemas.microsoft.com/office/drawing/2014/main" id="{B9E2F2F1-4BF8-F2DE-200B-18F1077EA98F}"/>
                    </a:ext>
                  </a:extLst>
                </p:cNvPr>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0" name="Freeform 13">
                  <a:extLst>
                    <a:ext uri="{FF2B5EF4-FFF2-40B4-BE49-F238E27FC236}">
                      <a16:creationId xmlns:a16="http://schemas.microsoft.com/office/drawing/2014/main" id="{A276583E-6966-C385-D043-77B8ECDF8C83}"/>
                    </a:ext>
                  </a:extLst>
                </p:cNvPr>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1" name="Freeform 14">
                  <a:extLst>
                    <a:ext uri="{FF2B5EF4-FFF2-40B4-BE49-F238E27FC236}">
                      <a16:creationId xmlns:a16="http://schemas.microsoft.com/office/drawing/2014/main" id="{EBDFA6AF-6FAD-FE58-4C12-AC2DDD8C48E9}"/>
                    </a:ext>
                  </a:extLst>
                </p:cNvPr>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2" name="Freeform 15">
                  <a:extLst>
                    <a:ext uri="{FF2B5EF4-FFF2-40B4-BE49-F238E27FC236}">
                      <a16:creationId xmlns:a16="http://schemas.microsoft.com/office/drawing/2014/main" id="{C4841423-C7D8-2519-9AAB-4231E4C9086C}"/>
                    </a:ext>
                  </a:extLst>
                </p:cNvPr>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3" name="Freeform 16">
                  <a:extLst>
                    <a:ext uri="{FF2B5EF4-FFF2-40B4-BE49-F238E27FC236}">
                      <a16:creationId xmlns:a16="http://schemas.microsoft.com/office/drawing/2014/main" id="{20E6E659-9A73-01E6-533D-C59C9D010C90}"/>
                    </a:ext>
                  </a:extLst>
                </p:cNvPr>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4" name="Freeform 17">
                  <a:extLst>
                    <a:ext uri="{FF2B5EF4-FFF2-40B4-BE49-F238E27FC236}">
                      <a16:creationId xmlns:a16="http://schemas.microsoft.com/office/drawing/2014/main" id="{3D343A9E-88C1-9380-68B3-274940190DAE}"/>
                    </a:ext>
                  </a:extLst>
                </p:cNvPr>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5" name="Freeform 18">
                  <a:extLst>
                    <a:ext uri="{FF2B5EF4-FFF2-40B4-BE49-F238E27FC236}">
                      <a16:creationId xmlns:a16="http://schemas.microsoft.com/office/drawing/2014/main" id="{6A3626B9-107F-D9A1-ABD6-DC177134D4F3}"/>
                    </a:ext>
                  </a:extLst>
                </p:cNvPr>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6" name="Freeform 19">
                  <a:extLst>
                    <a:ext uri="{FF2B5EF4-FFF2-40B4-BE49-F238E27FC236}">
                      <a16:creationId xmlns:a16="http://schemas.microsoft.com/office/drawing/2014/main" id="{AC708263-B9FF-B735-7385-3E5AC1178593}"/>
                    </a:ext>
                  </a:extLst>
                </p:cNvPr>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7" name="Freeform 20">
                  <a:extLst>
                    <a:ext uri="{FF2B5EF4-FFF2-40B4-BE49-F238E27FC236}">
                      <a16:creationId xmlns:a16="http://schemas.microsoft.com/office/drawing/2014/main" id="{609E4832-05D4-EB42-B94F-FEAC69DBF9FE}"/>
                    </a:ext>
                  </a:extLst>
                </p:cNvPr>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8" name="Freeform 116">
                  <a:extLst>
                    <a:ext uri="{FF2B5EF4-FFF2-40B4-BE49-F238E27FC236}">
                      <a16:creationId xmlns:a16="http://schemas.microsoft.com/office/drawing/2014/main" id="{8F3ADBFB-F130-3F40-C5E7-53DD79B52684}"/>
                    </a:ext>
                  </a:extLst>
                </p:cNvPr>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09" name="Freeform 117">
                  <a:extLst>
                    <a:ext uri="{FF2B5EF4-FFF2-40B4-BE49-F238E27FC236}">
                      <a16:creationId xmlns:a16="http://schemas.microsoft.com/office/drawing/2014/main" id="{CA2B44B9-187A-E8B8-6BE8-4CFF6BA16513}"/>
                    </a:ext>
                  </a:extLst>
                </p:cNvPr>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210" name="Freeform 118">
                  <a:extLst>
                    <a:ext uri="{FF2B5EF4-FFF2-40B4-BE49-F238E27FC236}">
                      <a16:creationId xmlns:a16="http://schemas.microsoft.com/office/drawing/2014/main" id="{CD824B3C-8F24-3306-F35F-C93C40E75C08}"/>
                    </a:ext>
                  </a:extLst>
                </p:cNvPr>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grpSp>
          <p:nvGrpSpPr>
            <p:cNvPr id="125" name="Group 383">
              <a:extLst>
                <a:ext uri="{FF2B5EF4-FFF2-40B4-BE49-F238E27FC236}">
                  <a16:creationId xmlns:a16="http://schemas.microsoft.com/office/drawing/2014/main" id="{89B5C2C2-3162-8A6C-9375-72C12D6FDBAB}"/>
                </a:ext>
              </a:extLst>
            </p:cNvPr>
            <p:cNvGrpSpPr/>
            <p:nvPr/>
          </p:nvGrpSpPr>
          <p:grpSpPr>
            <a:xfrm>
              <a:off x="3584348" y="1207327"/>
              <a:ext cx="2773469" cy="1960289"/>
              <a:chOff x="4713288" y="1038225"/>
              <a:chExt cx="2847975" cy="2012950"/>
            </a:xfrm>
            <a:grpFill/>
          </p:grpSpPr>
          <p:sp>
            <p:nvSpPr>
              <p:cNvPr id="126" name="Freeform 101">
                <a:extLst>
                  <a:ext uri="{FF2B5EF4-FFF2-40B4-BE49-F238E27FC236}">
                    <a16:creationId xmlns:a16="http://schemas.microsoft.com/office/drawing/2014/main" id="{A9AADF4D-524D-1DC6-B551-6C481247F93F}"/>
                  </a:ext>
                </a:extLst>
              </p:cNvPr>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27" name="Freeform 102">
                <a:extLst>
                  <a:ext uri="{FF2B5EF4-FFF2-40B4-BE49-F238E27FC236}">
                    <a16:creationId xmlns:a16="http://schemas.microsoft.com/office/drawing/2014/main" id="{1ABEA09F-FAA9-3263-2330-4EF3EA743767}"/>
                  </a:ext>
                </a:extLst>
              </p:cNvPr>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28" name="Freeform 103">
                <a:extLst>
                  <a:ext uri="{FF2B5EF4-FFF2-40B4-BE49-F238E27FC236}">
                    <a16:creationId xmlns:a16="http://schemas.microsoft.com/office/drawing/2014/main" id="{F30D432F-6944-999B-A23E-227EAAD68E0B}"/>
                  </a:ext>
                </a:extLst>
              </p:cNvPr>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29" name="Freeform 104">
                <a:extLst>
                  <a:ext uri="{FF2B5EF4-FFF2-40B4-BE49-F238E27FC236}">
                    <a16:creationId xmlns:a16="http://schemas.microsoft.com/office/drawing/2014/main" id="{B19EBAF5-80D2-EA16-F0BC-A4A96FB31FDB}"/>
                  </a:ext>
                </a:extLst>
              </p:cNvPr>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0" name="Freeform 105">
                <a:extLst>
                  <a:ext uri="{FF2B5EF4-FFF2-40B4-BE49-F238E27FC236}">
                    <a16:creationId xmlns:a16="http://schemas.microsoft.com/office/drawing/2014/main" id="{8AACE10C-8C33-7BD7-F1BC-3A363D50629F}"/>
                  </a:ext>
                </a:extLst>
              </p:cNvPr>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1" name="Freeform 106">
                <a:extLst>
                  <a:ext uri="{FF2B5EF4-FFF2-40B4-BE49-F238E27FC236}">
                    <a16:creationId xmlns:a16="http://schemas.microsoft.com/office/drawing/2014/main" id="{F7841653-22D4-5189-7D87-B6A98E5BDD7E}"/>
                  </a:ext>
                </a:extLst>
              </p:cNvPr>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2" name="Freeform 107">
                <a:extLst>
                  <a:ext uri="{FF2B5EF4-FFF2-40B4-BE49-F238E27FC236}">
                    <a16:creationId xmlns:a16="http://schemas.microsoft.com/office/drawing/2014/main" id="{B5F7B605-5E5A-1117-42F3-03E8D894B813}"/>
                  </a:ext>
                </a:extLst>
              </p:cNvPr>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3" name="Freeform 108">
                <a:extLst>
                  <a:ext uri="{FF2B5EF4-FFF2-40B4-BE49-F238E27FC236}">
                    <a16:creationId xmlns:a16="http://schemas.microsoft.com/office/drawing/2014/main" id="{387AC72F-F436-99CD-849E-96699B26DA81}"/>
                  </a:ext>
                </a:extLst>
              </p:cNvPr>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4" name="Freeform 109">
                <a:extLst>
                  <a:ext uri="{FF2B5EF4-FFF2-40B4-BE49-F238E27FC236}">
                    <a16:creationId xmlns:a16="http://schemas.microsoft.com/office/drawing/2014/main" id="{D2CB0031-7676-BF5C-8DE2-4E95A7A6AB0A}"/>
                  </a:ext>
                </a:extLst>
              </p:cNvPr>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5" name="Freeform 110">
                <a:extLst>
                  <a:ext uri="{FF2B5EF4-FFF2-40B4-BE49-F238E27FC236}">
                    <a16:creationId xmlns:a16="http://schemas.microsoft.com/office/drawing/2014/main" id="{F3E29F8B-C3EF-FCB5-F8E0-4239E4EEF74C}"/>
                  </a:ext>
                </a:extLst>
              </p:cNvPr>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6" name="Freeform 111">
                <a:extLst>
                  <a:ext uri="{FF2B5EF4-FFF2-40B4-BE49-F238E27FC236}">
                    <a16:creationId xmlns:a16="http://schemas.microsoft.com/office/drawing/2014/main" id="{D3707829-7595-0C4F-88D2-C5915C6B6FE1}"/>
                  </a:ext>
                </a:extLst>
              </p:cNvPr>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7" name="Freeform 112">
                <a:extLst>
                  <a:ext uri="{FF2B5EF4-FFF2-40B4-BE49-F238E27FC236}">
                    <a16:creationId xmlns:a16="http://schemas.microsoft.com/office/drawing/2014/main" id="{47D433DC-7C9F-ACD7-AE4D-6830DB9C4D9B}"/>
                  </a:ext>
                </a:extLst>
              </p:cNvPr>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8" name="Freeform 113">
                <a:extLst>
                  <a:ext uri="{FF2B5EF4-FFF2-40B4-BE49-F238E27FC236}">
                    <a16:creationId xmlns:a16="http://schemas.microsoft.com/office/drawing/2014/main" id="{3B36B15F-41D2-8769-DD6B-98B131792E81}"/>
                  </a:ext>
                </a:extLst>
              </p:cNvPr>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39" name="Freeform 114">
                <a:extLst>
                  <a:ext uri="{FF2B5EF4-FFF2-40B4-BE49-F238E27FC236}">
                    <a16:creationId xmlns:a16="http://schemas.microsoft.com/office/drawing/2014/main" id="{374F0132-F7F2-184B-3660-9C73E2CC1C89}"/>
                  </a:ext>
                </a:extLst>
              </p:cNvPr>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0" name="Freeform 115">
                <a:extLst>
                  <a:ext uri="{FF2B5EF4-FFF2-40B4-BE49-F238E27FC236}">
                    <a16:creationId xmlns:a16="http://schemas.microsoft.com/office/drawing/2014/main" id="{0E963F3D-EE59-2FD8-32CC-1B056E9D355A}"/>
                  </a:ext>
                </a:extLst>
              </p:cNvPr>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1" name="Freeform 119">
                <a:extLst>
                  <a:ext uri="{FF2B5EF4-FFF2-40B4-BE49-F238E27FC236}">
                    <a16:creationId xmlns:a16="http://schemas.microsoft.com/office/drawing/2014/main" id="{42A63CD2-FDD7-DE6F-8D9D-997D7365F5BF}"/>
                  </a:ext>
                </a:extLst>
              </p:cNvPr>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2" name="Freeform 120">
                <a:extLst>
                  <a:ext uri="{FF2B5EF4-FFF2-40B4-BE49-F238E27FC236}">
                    <a16:creationId xmlns:a16="http://schemas.microsoft.com/office/drawing/2014/main" id="{973129CC-24EE-46ED-7AC0-3F71E7E4A3B3}"/>
                  </a:ext>
                </a:extLst>
              </p:cNvPr>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3" name="Freeform 121">
                <a:extLst>
                  <a:ext uri="{FF2B5EF4-FFF2-40B4-BE49-F238E27FC236}">
                    <a16:creationId xmlns:a16="http://schemas.microsoft.com/office/drawing/2014/main" id="{D0E7ACFC-1ECA-03A8-5FF6-775D3C7B8AB6}"/>
                  </a:ext>
                </a:extLst>
              </p:cNvPr>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4" name="Freeform 122">
                <a:extLst>
                  <a:ext uri="{FF2B5EF4-FFF2-40B4-BE49-F238E27FC236}">
                    <a16:creationId xmlns:a16="http://schemas.microsoft.com/office/drawing/2014/main" id="{E1B897CB-4C8E-D08A-886D-42E33DF73524}"/>
                  </a:ext>
                </a:extLst>
              </p:cNvPr>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5" name="Freeform 123">
                <a:extLst>
                  <a:ext uri="{FF2B5EF4-FFF2-40B4-BE49-F238E27FC236}">
                    <a16:creationId xmlns:a16="http://schemas.microsoft.com/office/drawing/2014/main" id="{14BF8FE4-A7E5-8475-E188-8AC38E3D2458}"/>
                  </a:ext>
                </a:extLst>
              </p:cNvPr>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6" name="Freeform 124">
                <a:extLst>
                  <a:ext uri="{FF2B5EF4-FFF2-40B4-BE49-F238E27FC236}">
                    <a16:creationId xmlns:a16="http://schemas.microsoft.com/office/drawing/2014/main" id="{98A91216-A56F-79BB-31EC-1B7439FEBF72}"/>
                  </a:ext>
                </a:extLst>
              </p:cNvPr>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7" name="Freeform 125">
                <a:extLst>
                  <a:ext uri="{FF2B5EF4-FFF2-40B4-BE49-F238E27FC236}">
                    <a16:creationId xmlns:a16="http://schemas.microsoft.com/office/drawing/2014/main" id="{AB5DAEC3-10D0-3C78-B2A5-71BC42F0EA8F}"/>
                  </a:ext>
                </a:extLst>
              </p:cNvPr>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8" name="Freeform 126">
                <a:extLst>
                  <a:ext uri="{FF2B5EF4-FFF2-40B4-BE49-F238E27FC236}">
                    <a16:creationId xmlns:a16="http://schemas.microsoft.com/office/drawing/2014/main" id="{31C5415C-1FE8-5C74-A028-ADD5C751D837}"/>
                  </a:ext>
                </a:extLst>
              </p:cNvPr>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49" name="Freeform 127">
                <a:extLst>
                  <a:ext uri="{FF2B5EF4-FFF2-40B4-BE49-F238E27FC236}">
                    <a16:creationId xmlns:a16="http://schemas.microsoft.com/office/drawing/2014/main" id="{36BFBDA1-2D92-59C9-775C-A231B080B25D}"/>
                  </a:ext>
                </a:extLst>
              </p:cNvPr>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0" name="Freeform 128">
                <a:extLst>
                  <a:ext uri="{FF2B5EF4-FFF2-40B4-BE49-F238E27FC236}">
                    <a16:creationId xmlns:a16="http://schemas.microsoft.com/office/drawing/2014/main" id="{0B3415D3-AFE4-BB3C-5C13-DB9615650C70}"/>
                  </a:ext>
                </a:extLst>
              </p:cNvPr>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1" name="Freeform 129">
                <a:extLst>
                  <a:ext uri="{FF2B5EF4-FFF2-40B4-BE49-F238E27FC236}">
                    <a16:creationId xmlns:a16="http://schemas.microsoft.com/office/drawing/2014/main" id="{F59CFFCF-38EF-6A27-5844-47990AB93426}"/>
                  </a:ext>
                </a:extLst>
              </p:cNvPr>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2" name="Freeform 130">
                <a:extLst>
                  <a:ext uri="{FF2B5EF4-FFF2-40B4-BE49-F238E27FC236}">
                    <a16:creationId xmlns:a16="http://schemas.microsoft.com/office/drawing/2014/main" id="{B6ABC869-710B-B374-5617-D09680A0E62C}"/>
                  </a:ext>
                </a:extLst>
              </p:cNvPr>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3" name="Freeform 131">
                <a:extLst>
                  <a:ext uri="{FF2B5EF4-FFF2-40B4-BE49-F238E27FC236}">
                    <a16:creationId xmlns:a16="http://schemas.microsoft.com/office/drawing/2014/main" id="{03B4A470-F0CC-E298-927D-190CCBB13335}"/>
                  </a:ext>
                </a:extLst>
              </p:cNvPr>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4" name="Freeform 132">
                <a:extLst>
                  <a:ext uri="{FF2B5EF4-FFF2-40B4-BE49-F238E27FC236}">
                    <a16:creationId xmlns:a16="http://schemas.microsoft.com/office/drawing/2014/main" id="{6EED212A-C004-3FAF-680D-2F012847A2DD}"/>
                  </a:ext>
                </a:extLst>
              </p:cNvPr>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5" name="Freeform 133">
                <a:extLst>
                  <a:ext uri="{FF2B5EF4-FFF2-40B4-BE49-F238E27FC236}">
                    <a16:creationId xmlns:a16="http://schemas.microsoft.com/office/drawing/2014/main" id="{4394061B-9D37-335D-4ACB-3F1A8131046F}"/>
                  </a:ext>
                </a:extLst>
              </p:cNvPr>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6" name="Freeform 134">
                <a:extLst>
                  <a:ext uri="{FF2B5EF4-FFF2-40B4-BE49-F238E27FC236}">
                    <a16:creationId xmlns:a16="http://schemas.microsoft.com/office/drawing/2014/main" id="{AF1B2557-EF87-6F3F-E5C2-78DA92D2D601}"/>
                  </a:ext>
                </a:extLst>
              </p:cNvPr>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7" name="Freeform 135">
                <a:extLst>
                  <a:ext uri="{FF2B5EF4-FFF2-40B4-BE49-F238E27FC236}">
                    <a16:creationId xmlns:a16="http://schemas.microsoft.com/office/drawing/2014/main" id="{D9A1A2BD-D0CA-3AA0-88E0-EBAA9EEE0E97}"/>
                  </a:ext>
                </a:extLst>
              </p:cNvPr>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8" name="Freeform 136">
                <a:extLst>
                  <a:ext uri="{FF2B5EF4-FFF2-40B4-BE49-F238E27FC236}">
                    <a16:creationId xmlns:a16="http://schemas.microsoft.com/office/drawing/2014/main" id="{69CC6FE8-30BE-B4DD-3905-FB0F80C6CBDE}"/>
                  </a:ext>
                </a:extLst>
              </p:cNvPr>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59" name="Freeform 137">
                <a:extLst>
                  <a:ext uri="{FF2B5EF4-FFF2-40B4-BE49-F238E27FC236}">
                    <a16:creationId xmlns:a16="http://schemas.microsoft.com/office/drawing/2014/main" id="{D0F7D7AF-D183-347E-E5B1-EB4777E8FD74}"/>
                  </a:ext>
                </a:extLst>
              </p:cNvPr>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0" name="Freeform 138">
                <a:extLst>
                  <a:ext uri="{FF2B5EF4-FFF2-40B4-BE49-F238E27FC236}">
                    <a16:creationId xmlns:a16="http://schemas.microsoft.com/office/drawing/2014/main" id="{C15D3BC8-5B6F-7E69-37D1-032EB75A3AB6}"/>
                  </a:ext>
                </a:extLst>
              </p:cNvPr>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1" name="Freeform 139">
                <a:extLst>
                  <a:ext uri="{FF2B5EF4-FFF2-40B4-BE49-F238E27FC236}">
                    <a16:creationId xmlns:a16="http://schemas.microsoft.com/office/drawing/2014/main" id="{38F8D432-BF41-C8D7-35D0-79D4F1CC2A65}"/>
                  </a:ext>
                </a:extLst>
              </p:cNvPr>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2" name="Freeform 140">
                <a:extLst>
                  <a:ext uri="{FF2B5EF4-FFF2-40B4-BE49-F238E27FC236}">
                    <a16:creationId xmlns:a16="http://schemas.microsoft.com/office/drawing/2014/main" id="{F7C5EFDC-5841-CC7B-6DD2-C678D1D3D170}"/>
                  </a:ext>
                </a:extLst>
              </p:cNvPr>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3" name="Freeform 141">
                <a:extLst>
                  <a:ext uri="{FF2B5EF4-FFF2-40B4-BE49-F238E27FC236}">
                    <a16:creationId xmlns:a16="http://schemas.microsoft.com/office/drawing/2014/main" id="{D9C021B3-9A13-3DF6-B9D8-7404A794C127}"/>
                  </a:ext>
                </a:extLst>
              </p:cNvPr>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4" name="Freeform 142">
                <a:extLst>
                  <a:ext uri="{FF2B5EF4-FFF2-40B4-BE49-F238E27FC236}">
                    <a16:creationId xmlns:a16="http://schemas.microsoft.com/office/drawing/2014/main" id="{2DF357F5-E0BC-82B2-2DE2-8D41A69F083D}"/>
                  </a:ext>
                </a:extLst>
              </p:cNvPr>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5" name="Freeform 143">
                <a:extLst>
                  <a:ext uri="{FF2B5EF4-FFF2-40B4-BE49-F238E27FC236}">
                    <a16:creationId xmlns:a16="http://schemas.microsoft.com/office/drawing/2014/main" id="{93F04BDC-1EDA-FFCF-2F22-439D1AE723D9}"/>
                  </a:ext>
                </a:extLst>
              </p:cNvPr>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6" name="Freeform 144">
                <a:extLst>
                  <a:ext uri="{FF2B5EF4-FFF2-40B4-BE49-F238E27FC236}">
                    <a16:creationId xmlns:a16="http://schemas.microsoft.com/office/drawing/2014/main" id="{42693728-6E22-71CB-D821-949C7F1D1E86}"/>
                  </a:ext>
                </a:extLst>
              </p:cNvPr>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7" name="Freeform 145">
                <a:extLst>
                  <a:ext uri="{FF2B5EF4-FFF2-40B4-BE49-F238E27FC236}">
                    <a16:creationId xmlns:a16="http://schemas.microsoft.com/office/drawing/2014/main" id="{1D870D23-E132-3C42-80D9-0FC6C102F2A5}"/>
                  </a:ext>
                </a:extLst>
              </p:cNvPr>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8" name="Freeform 146">
                <a:extLst>
                  <a:ext uri="{FF2B5EF4-FFF2-40B4-BE49-F238E27FC236}">
                    <a16:creationId xmlns:a16="http://schemas.microsoft.com/office/drawing/2014/main" id="{3380C7E7-C120-A32A-BA4C-E50D0DDABCEA}"/>
                  </a:ext>
                </a:extLst>
              </p:cNvPr>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69" name="Freeform 147">
                <a:extLst>
                  <a:ext uri="{FF2B5EF4-FFF2-40B4-BE49-F238E27FC236}">
                    <a16:creationId xmlns:a16="http://schemas.microsoft.com/office/drawing/2014/main" id="{7F38B871-5219-3C41-B4F2-4F9178511133}"/>
                  </a:ext>
                </a:extLst>
              </p:cNvPr>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0" name="Freeform 148">
                <a:extLst>
                  <a:ext uri="{FF2B5EF4-FFF2-40B4-BE49-F238E27FC236}">
                    <a16:creationId xmlns:a16="http://schemas.microsoft.com/office/drawing/2014/main" id="{E5A1B3AD-89CB-0794-4701-1910AD7D1431}"/>
                  </a:ext>
                </a:extLst>
              </p:cNvPr>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1" name="Freeform 149">
                <a:extLst>
                  <a:ext uri="{FF2B5EF4-FFF2-40B4-BE49-F238E27FC236}">
                    <a16:creationId xmlns:a16="http://schemas.microsoft.com/office/drawing/2014/main" id="{3CC2B6E0-7F1E-624A-ABC7-E6DF46A8F3D9}"/>
                  </a:ext>
                </a:extLst>
              </p:cNvPr>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2" name="Freeform 150">
                <a:extLst>
                  <a:ext uri="{FF2B5EF4-FFF2-40B4-BE49-F238E27FC236}">
                    <a16:creationId xmlns:a16="http://schemas.microsoft.com/office/drawing/2014/main" id="{3F24E498-D1F6-720D-6A8E-EE96CFDFBBFB}"/>
                  </a:ext>
                </a:extLst>
              </p:cNvPr>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3" name="Freeform 151">
                <a:extLst>
                  <a:ext uri="{FF2B5EF4-FFF2-40B4-BE49-F238E27FC236}">
                    <a16:creationId xmlns:a16="http://schemas.microsoft.com/office/drawing/2014/main" id="{906656FE-2552-ED2E-C462-ADAA79576582}"/>
                  </a:ext>
                </a:extLst>
              </p:cNvPr>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4" name="Freeform 152">
                <a:extLst>
                  <a:ext uri="{FF2B5EF4-FFF2-40B4-BE49-F238E27FC236}">
                    <a16:creationId xmlns:a16="http://schemas.microsoft.com/office/drawing/2014/main" id="{C5D4CCA6-4228-CA8D-9E6A-5EE1AA819238}"/>
                  </a:ext>
                </a:extLst>
              </p:cNvPr>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5" name="Freeform 153">
                <a:extLst>
                  <a:ext uri="{FF2B5EF4-FFF2-40B4-BE49-F238E27FC236}">
                    <a16:creationId xmlns:a16="http://schemas.microsoft.com/office/drawing/2014/main" id="{6BAA5683-0048-4752-8B6F-7ACA25A5A65D}"/>
                  </a:ext>
                </a:extLst>
              </p:cNvPr>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6" name="Freeform 154">
                <a:extLst>
                  <a:ext uri="{FF2B5EF4-FFF2-40B4-BE49-F238E27FC236}">
                    <a16:creationId xmlns:a16="http://schemas.microsoft.com/office/drawing/2014/main" id="{3881A6A5-58E9-EF50-24B3-5C574637A3DD}"/>
                  </a:ext>
                </a:extLst>
              </p:cNvPr>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7" name="Freeform 155">
                <a:extLst>
                  <a:ext uri="{FF2B5EF4-FFF2-40B4-BE49-F238E27FC236}">
                    <a16:creationId xmlns:a16="http://schemas.microsoft.com/office/drawing/2014/main" id="{B41AF742-2131-ECFD-D465-4904C19E61A3}"/>
                  </a:ext>
                </a:extLst>
              </p:cNvPr>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8" name="Freeform 156">
                <a:extLst>
                  <a:ext uri="{FF2B5EF4-FFF2-40B4-BE49-F238E27FC236}">
                    <a16:creationId xmlns:a16="http://schemas.microsoft.com/office/drawing/2014/main" id="{34FA7D78-52B2-AA1B-D795-79BE26C1EE6B}"/>
                  </a:ext>
                </a:extLst>
              </p:cNvPr>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79" name="Freeform 157">
                <a:extLst>
                  <a:ext uri="{FF2B5EF4-FFF2-40B4-BE49-F238E27FC236}">
                    <a16:creationId xmlns:a16="http://schemas.microsoft.com/office/drawing/2014/main" id="{786E53BD-25A7-F68E-598B-5619F3396070}"/>
                  </a:ext>
                </a:extLst>
              </p:cNvPr>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0" name="Freeform 158">
                <a:extLst>
                  <a:ext uri="{FF2B5EF4-FFF2-40B4-BE49-F238E27FC236}">
                    <a16:creationId xmlns:a16="http://schemas.microsoft.com/office/drawing/2014/main" id="{B9815313-FF0C-CCD7-CCA3-6EB75FE7496F}"/>
                  </a:ext>
                </a:extLst>
              </p:cNvPr>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1" name="Freeform 159">
                <a:extLst>
                  <a:ext uri="{FF2B5EF4-FFF2-40B4-BE49-F238E27FC236}">
                    <a16:creationId xmlns:a16="http://schemas.microsoft.com/office/drawing/2014/main" id="{DF563577-841C-80B4-7C78-630D14E8BFB7}"/>
                  </a:ext>
                </a:extLst>
              </p:cNvPr>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2" name="Freeform 160">
                <a:extLst>
                  <a:ext uri="{FF2B5EF4-FFF2-40B4-BE49-F238E27FC236}">
                    <a16:creationId xmlns:a16="http://schemas.microsoft.com/office/drawing/2014/main" id="{0EDCE3C8-7629-8BA3-4A79-A478E2986A30}"/>
                  </a:ext>
                </a:extLst>
              </p:cNvPr>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3" name="Freeform 161">
                <a:extLst>
                  <a:ext uri="{FF2B5EF4-FFF2-40B4-BE49-F238E27FC236}">
                    <a16:creationId xmlns:a16="http://schemas.microsoft.com/office/drawing/2014/main" id="{B19F8493-0698-E71F-6255-DB7F5D72FBC3}"/>
                  </a:ext>
                </a:extLst>
              </p:cNvPr>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4" name="Freeform 162">
                <a:extLst>
                  <a:ext uri="{FF2B5EF4-FFF2-40B4-BE49-F238E27FC236}">
                    <a16:creationId xmlns:a16="http://schemas.microsoft.com/office/drawing/2014/main" id="{7D0737AF-4551-C058-69B6-88F466FFD83E}"/>
                  </a:ext>
                </a:extLst>
              </p:cNvPr>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5" name="Freeform 164">
                <a:extLst>
                  <a:ext uri="{FF2B5EF4-FFF2-40B4-BE49-F238E27FC236}">
                    <a16:creationId xmlns:a16="http://schemas.microsoft.com/office/drawing/2014/main" id="{D60EA88F-B342-36F4-E43C-A325C847D2B6}"/>
                  </a:ext>
                </a:extLst>
              </p:cNvPr>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6" name="Freeform 165">
                <a:extLst>
                  <a:ext uri="{FF2B5EF4-FFF2-40B4-BE49-F238E27FC236}">
                    <a16:creationId xmlns:a16="http://schemas.microsoft.com/office/drawing/2014/main" id="{F2CA775B-6C43-49BC-64B9-7DAE2F69814D}"/>
                  </a:ext>
                </a:extLst>
              </p:cNvPr>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7" name="Freeform 166">
                <a:extLst>
                  <a:ext uri="{FF2B5EF4-FFF2-40B4-BE49-F238E27FC236}">
                    <a16:creationId xmlns:a16="http://schemas.microsoft.com/office/drawing/2014/main" id="{853D4371-102E-0F2C-E8C7-CF4A4CDAFEC9}"/>
                  </a:ext>
                </a:extLst>
              </p:cNvPr>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8" name="Freeform 167">
                <a:extLst>
                  <a:ext uri="{FF2B5EF4-FFF2-40B4-BE49-F238E27FC236}">
                    <a16:creationId xmlns:a16="http://schemas.microsoft.com/office/drawing/2014/main" id="{519BB35A-0CE4-70CF-3518-60CDFDFE3CE0}"/>
                  </a:ext>
                </a:extLst>
              </p:cNvPr>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89" name="Freeform 168">
                <a:extLst>
                  <a:ext uri="{FF2B5EF4-FFF2-40B4-BE49-F238E27FC236}">
                    <a16:creationId xmlns:a16="http://schemas.microsoft.com/office/drawing/2014/main" id="{8B99E8F3-6308-97ED-806A-10EB0CEE5E01}"/>
                  </a:ext>
                </a:extLst>
              </p:cNvPr>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0" name="Freeform 169">
                <a:extLst>
                  <a:ext uri="{FF2B5EF4-FFF2-40B4-BE49-F238E27FC236}">
                    <a16:creationId xmlns:a16="http://schemas.microsoft.com/office/drawing/2014/main" id="{05C327D3-CEE1-243F-482A-2788087B7646}"/>
                  </a:ext>
                </a:extLst>
              </p:cNvPr>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1" name="Freeform 170">
                <a:extLst>
                  <a:ext uri="{FF2B5EF4-FFF2-40B4-BE49-F238E27FC236}">
                    <a16:creationId xmlns:a16="http://schemas.microsoft.com/office/drawing/2014/main" id="{823AA8DB-335A-1F05-2815-706BE5A19F34}"/>
                  </a:ext>
                </a:extLst>
              </p:cNvPr>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sp>
            <p:nvSpPr>
              <p:cNvPr id="192" name="Freeform 171">
                <a:extLst>
                  <a:ext uri="{FF2B5EF4-FFF2-40B4-BE49-F238E27FC236}">
                    <a16:creationId xmlns:a16="http://schemas.microsoft.com/office/drawing/2014/main" id="{9FCBDB30-5BEB-2D8F-D9CE-B63E64998C27}"/>
                  </a:ext>
                </a:extLst>
              </p:cNvPr>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ln>
            </p:spPr>
            <p:txBody>
              <a:bodyPr vert="horz" wrap="square" lIns="182880" tIns="91440" rIns="182880" bIns="91440" numCol="1" anchor="t" anchorCtr="0" compatLnSpc="1"/>
              <a:lstStyle/>
              <a:p>
                <a:endParaRPr lang="en-US" sz="3998" dirty="0">
                  <a:solidFill>
                    <a:schemeClr val="accent1"/>
                  </a:solidFill>
                  <a:latin typeface="Microsoft YaHei Light" panose="020B0502040204020203" pitchFamily="34" charset="-122"/>
                  <a:ea typeface="Microsoft YaHei Light" panose="020B0502040204020203" pitchFamily="34" charset="-122"/>
                  <a:sym typeface="字魂59号-创粗黑" panose="00000500000000000000" pitchFamily="2" charset="-122"/>
                </a:endParaRPr>
              </a:p>
            </p:txBody>
          </p:sp>
        </p:grpSp>
      </p:grpSp>
      <p:grpSp>
        <p:nvGrpSpPr>
          <p:cNvPr id="317" name="Group 316">
            <a:extLst>
              <a:ext uri="{FF2B5EF4-FFF2-40B4-BE49-F238E27FC236}">
                <a16:creationId xmlns:a16="http://schemas.microsoft.com/office/drawing/2014/main" id="{D6C07B5C-472F-6BD3-3054-CA8C6D680AD0}"/>
              </a:ext>
            </a:extLst>
          </p:cNvPr>
          <p:cNvGrpSpPr/>
          <p:nvPr/>
        </p:nvGrpSpPr>
        <p:grpSpPr>
          <a:xfrm>
            <a:off x="13263158" y="2636620"/>
            <a:ext cx="1621493" cy="1621493"/>
            <a:chOff x="13263158" y="2636620"/>
            <a:chExt cx="1621493" cy="1621493"/>
          </a:xfrm>
        </p:grpSpPr>
        <p:sp>
          <p:nvSpPr>
            <p:cNvPr id="294" name="Teardrop 293">
              <a:extLst>
                <a:ext uri="{FF2B5EF4-FFF2-40B4-BE49-F238E27FC236}">
                  <a16:creationId xmlns:a16="http://schemas.microsoft.com/office/drawing/2014/main" id="{CCA449EA-5346-4F1D-40A1-7E5547D3FC7E}"/>
                </a:ext>
              </a:extLst>
            </p:cNvPr>
            <p:cNvSpPr/>
            <p:nvPr/>
          </p:nvSpPr>
          <p:spPr>
            <a:xfrm rot="8100000">
              <a:off x="13263158" y="2636620"/>
              <a:ext cx="1621493" cy="1621493"/>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295" name="Oval 294">
              <a:extLst>
                <a:ext uri="{FF2B5EF4-FFF2-40B4-BE49-F238E27FC236}">
                  <a16:creationId xmlns:a16="http://schemas.microsoft.com/office/drawing/2014/main" id="{320978CD-A99E-B639-C1C2-83C0F7E4012F}"/>
                </a:ext>
              </a:extLst>
            </p:cNvPr>
            <p:cNvSpPr/>
            <p:nvPr/>
          </p:nvSpPr>
          <p:spPr>
            <a:xfrm>
              <a:off x="13511661" y="2888869"/>
              <a:ext cx="1124487" cy="112448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90%</a:t>
              </a:r>
            </a:p>
          </p:txBody>
        </p:sp>
      </p:grpSp>
      <p:grpSp>
        <p:nvGrpSpPr>
          <p:cNvPr id="314" name="Group 313">
            <a:extLst>
              <a:ext uri="{FF2B5EF4-FFF2-40B4-BE49-F238E27FC236}">
                <a16:creationId xmlns:a16="http://schemas.microsoft.com/office/drawing/2014/main" id="{BB2EAD87-C029-DEF2-6E10-69CE1AF3EDBD}"/>
              </a:ext>
            </a:extLst>
          </p:cNvPr>
          <p:cNvGrpSpPr/>
          <p:nvPr/>
        </p:nvGrpSpPr>
        <p:grpSpPr>
          <a:xfrm>
            <a:off x="5698852" y="2712824"/>
            <a:ext cx="1429625" cy="1429625"/>
            <a:chOff x="5698852" y="2712824"/>
            <a:chExt cx="1429625" cy="1429625"/>
          </a:xfrm>
        </p:grpSpPr>
        <p:sp>
          <p:nvSpPr>
            <p:cNvPr id="297" name="Teardrop 296">
              <a:extLst>
                <a:ext uri="{FF2B5EF4-FFF2-40B4-BE49-F238E27FC236}">
                  <a16:creationId xmlns:a16="http://schemas.microsoft.com/office/drawing/2014/main" id="{E92DA1C3-5005-6786-D205-9BEC99A93123}"/>
                </a:ext>
              </a:extLst>
            </p:cNvPr>
            <p:cNvSpPr/>
            <p:nvPr/>
          </p:nvSpPr>
          <p:spPr>
            <a:xfrm rot="8100000">
              <a:off x="5698852" y="2712824"/>
              <a:ext cx="1429625" cy="1429625"/>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298" name="Oval 297">
              <a:extLst>
                <a:ext uri="{FF2B5EF4-FFF2-40B4-BE49-F238E27FC236}">
                  <a16:creationId xmlns:a16="http://schemas.microsoft.com/office/drawing/2014/main" id="{64A30EA4-8E7F-DCDA-1E24-A2056302FC17}"/>
                </a:ext>
              </a:extLst>
            </p:cNvPr>
            <p:cNvSpPr/>
            <p:nvPr/>
          </p:nvSpPr>
          <p:spPr>
            <a:xfrm>
              <a:off x="5917950" y="2935225"/>
              <a:ext cx="991429" cy="99142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80%</a:t>
              </a:r>
            </a:p>
          </p:txBody>
        </p:sp>
      </p:grpSp>
      <p:grpSp>
        <p:nvGrpSpPr>
          <p:cNvPr id="315" name="Group 314">
            <a:extLst>
              <a:ext uri="{FF2B5EF4-FFF2-40B4-BE49-F238E27FC236}">
                <a16:creationId xmlns:a16="http://schemas.microsoft.com/office/drawing/2014/main" id="{7E785577-E524-7EFA-CB87-D2D368246C1A}"/>
              </a:ext>
            </a:extLst>
          </p:cNvPr>
          <p:cNvGrpSpPr/>
          <p:nvPr/>
        </p:nvGrpSpPr>
        <p:grpSpPr>
          <a:xfrm>
            <a:off x="7453340" y="5026524"/>
            <a:ext cx="1334999" cy="1334999"/>
            <a:chOff x="7453340" y="5026524"/>
            <a:chExt cx="1334999" cy="1334999"/>
          </a:xfrm>
        </p:grpSpPr>
        <p:sp>
          <p:nvSpPr>
            <p:cNvPr id="300" name="Teardrop 299">
              <a:extLst>
                <a:ext uri="{FF2B5EF4-FFF2-40B4-BE49-F238E27FC236}">
                  <a16:creationId xmlns:a16="http://schemas.microsoft.com/office/drawing/2014/main" id="{96307001-A65E-8A2B-0B6F-87D9DC6620F7}"/>
                </a:ext>
              </a:extLst>
            </p:cNvPr>
            <p:cNvSpPr/>
            <p:nvPr/>
          </p:nvSpPr>
          <p:spPr>
            <a:xfrm rot="8100000">
              <a:off x="7453340" y="5026524"/>
              <a:ext cx="1334999" cy="1334999"/>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301" name="Oval 300">
              <a:extLst>
                <a:ext uri="{FF2B5EF4-FFF2-40B4-BE49-F238E27FC236}">
                  <a16:creationId xmlns:a16="http://schemas.microsoft.com/office/drawing/2014/main" id="{F225C09E-C939-D23C-65D6-DE14588CD1FD}"/>
                </a:ext>
              </a:extLst>
            </p:cNvPr>
            <p:cNvSpPr/>
            <p:nvPr/>
          </p:nvSpPr>
          <p:spPr>
            <a:xfrm>
              <a:off x="7657936" y="5234204"/>
              <a:ext cx="925807" cy="9258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8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80%</a:t>
              </a:r>
            </a:p>
          </p:txBody>
        </p:sp>
      </p:grpSp>
      <p:grpSp>
        <p:nvGrpSpPr>
          <p:cNvPr id="318" name="Group 317">
            <a:extLst>
              <a:ext uri="{FF2B5EF4-FFF2-40B4-BE49-F238E27FC236}">
                <a16:creationId xmlns:a16="http://schemas.microsoft.com/office/drawing/2014/main" id="{5FF8597F-57BE-4468-0A4C-EDEDCE1DF8FD}"/>
              </a:ext>
            </a:extLst>
          </p:cNvPr>
          <p:cNvGrpSpPr/>
          <p:nvPr/>
        </p:nvGrpSpPr>
        <p:grpSpPr>
          <a:xfrm>
            <a:off x="10908239" y="5183765"/>
            <a:ext cx="988242" cy="988242"/>
            <a:chOff x="10908239" y="5183765"/>
            <a:chExt cx="988242" cy="988242"/>
          </a:xfrm>
        </p:grpSpPr>
        <p:sp>
          <p:nvSpPr>
            <p:cNvPr id="303" name="Teardrop 302">
              <a:extLst>
                <a:ext uri="{FF2B5EF4-FFF2-40B4-BE49-F238E27FC236}">
                  <a16:creationId xmlns:a16="http://schemas.microsoft.com/office/drawing/2014/main" id="{4676BD86-9E44-9902-E3B4-7038382ADE56}"/>
                </a:ext>
              </a:extLst>
            </p:cNvPr>
            <p:cNvSpPr/>
            <p:nvPr/>
          </p:nvSpPr>
          <p:spPr>
            <a:xfrm rot="8100000">
              <a:off x="10908239" y="5183765"/>
              <a:ext cx="988242" cy="988242"/>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304" name="Oval 303">
              <a:extLst>
                <a:ext uri="{FF2B5EF4-FFF2-40B4-BE49-F238E27FC236}">
                  <a16:creationId xmlns:a16="http://schemas.microsoft.com/office/drawing/2014/main" id="{9BEBFC8D-0C03-F44E-423E-DCC64E43BEF3}"/>
                </a:ext>
              </a:extLst>
            </p:cNvPr>
            <p:cNvSpPr/>
            <p:nvPr/>
          </p:nvSpPr>
          <p:spPr>
            <a:xfrm>
              <a:off x="11059693" y="5337502"/>
              <a:ext cx="685335" cy="6853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60%</a:t>
              </a:r>
            </a:p>
          </p:txBody>
        </p:sp>
      </p:grpSp>
      <p:grpSp>
        <p:nvGrpSpPr>
          <p:cNvPr id="316" name="Group 315">
            <a:extLst>
              <a:ext uri="{FF2B5EF4-FFF2-40B4-BE49-F238E27FC236}">
                <a16:creationId xmlns:a16="http://schemas.microsoft.com/office/drawing/2014/main" id="{D7E87E80-512B-2DC2-040B-7F283C437768}"/>
              </a:ext>
            </a:extLst>
          </p:cNvPr>
          <p:cNvGrpSpPr/>
          <p:nvPr/>
        </p:nvGrpSpPr>
        <p:grpSpPr>
          <a:xfrm>
            <a:off x="10359593" y="2708557"/>
            <a:ext cx="988242" cy="988242"/>
            <a:chOff x="10359593" y="2708557"/>
            <a:chExt cx="988242" cy="988242"/>
          </a:xfrm>
        </p:grpSpPr>
        <p:sp>
          <p:nvSpPr>
            <p:cNvPr id="306" name="Teardrop 305">
              <a:extLst>
                <a:ext uri="{FF2B5EF4-FFF2-40B4-BE49-F238E27FC236}">
                  <a16:creationId xmlns:a16="http://schemas.microsoft.com/office/drawing/2014/main" id="{1D9A0631-A1A8-7A6D-C644-343288DE3A07}"/>
                </a:ext>
              </a:extLst>
            </p:cNvPr>
            <p:cNvSpPr/>
            <p:nvPr/>
          </p:nvSpPr>
          <p:spPr>
            <a:xfrm rot="8100000">
              <a:off x="10359593" y="2708557"/>
              <a:ext cx="988242" cy="988242"/>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307" name="Oval 306">
              <a:extLst>
                <a:ext uri="{FF2B5EF4-FFF2-40B4-BE49-F238E27FC236}">
                  <a16:creationId xmlns:a16="http://schemas.microsoft.com/office/drawing/2014/main" id="{DBF6C17D-FF55-85C5-E16F-518EC108B9E0}"/>
                </a:ext>
              </a:extLst>
            </p:cNvPr>
            <p:cNvSpPr/>
            <p:nvPr/>
          </p:nvSpPr>
          <p:spPr>
            <a:xfrm>
              <a:off x="10511047" y="2862294"/>
              <a:ext cx="685335" cy="6853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70%</a:t>
              </a:r>
            </a:p>
          </p:txBody>
        </p:sp>
      </p:grpSp>
      <p:grpSp>
        <p:nvGrpSpPr>
          <p:cNvPr id="319" name="Group 318">
            <a:extLst>
              <a:ext uri="{FF2B5EF4-FFF2-40B4-BE49-F238E27FC236}">
                <a16:creationId xmlns:a16="http://schemas.microsoft.com/office/drawing/2014/main" id="{EFA06659-ED05-9BEC-5812-F5AF9CF83272}"/>
              </a:ext>
            </a:extLst>
          </p:cNvPr>
          <p:cNvGrpSpPr/>
          <p:nvPr/>
        </p:nvGrpSpPr>
        <p:grpSpPr>
          <a:xfrm>
            <a:off x="15309872" y="6120944"/>
            <a:ext cx="824664" cy="824660"/>
            <a:chOff x="15309872" y="6120944"/>
            <a:chExt cx="824664" cy="824660"/>
          </a:xfrm>
        </p:grpSpPr>
        <p:sp>
          <p:nvSpPr>
            <p:cNvPr id="309" name="Teardrop 308">
              <a:extLst>
                <a:ext uri="{FF2B5EF4-FFF2-40B4-BE49-F238E27FC236}">
                  <a16:creationId xmlns:a16="http://schemas.microsoft.com/office/drawing/2014/main" id="{00D4470A-2D62-0EE9-2977-914A29D6A569}"/>
                </a:ext>
              </a:extLst>
            </p:cNvPr>
            <p:cNvSpPr/>
            <p:nvPr/>
          </p:nvSpPr>
          <p:spPr>
            <a:xfrm rot="8100000">
              <a:off x="15309872" y="6120944"/>
              <a:ext cx="824664" cy="824660"/>
            </a:xfrm>
            <a:prstGeom prst="teardrop">
              <a:avLst/>
            </a:prstGeom>
            <a:gradFill flip="none" rotWithShape="1">
              <a:gsLst>
                <a:gs pos="0">
                  <a:schemeClr val="accent1">
                    <a:alpha val="98000"/>
                  </a:schemeClr>
                </a:gs>
                <a:gs pos="100000">
                  <a:schemeClr val="accent6"/>
                </a:gs>
              </a:gsLst>
              <a:lin ang="8100000" scaled="1"/>
              <a:tileRect/>
            </a:gra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solidFill>
                <a:latin typeface="Exo 2 Extra Bold" panose="00000900000000000000" pitchFamily="50" charset="0"/>
                <a:ea typeface="Microsoft YaHei Light" panose="020B0502040204020203" pitchFamily="34" charset="-122"/>
                <a:sym typeface="字魂59号-创粗黑" panose="00000500000000000000" pitchFamily="2" charset="-122"/>
              </a:endParaRPr>
            </a:p>
          </p:txBody>
        </p:sp>
        <p:sp>
          <p:nvSpPr>
            <p:cNvPr id="310" name="Oval 309">
              <a:extLst>
                <a:ext uri="{FF2B5EF4-FFF2-40B4-BE49-F238E27FC236}">
                  <a16:creationId xmlns:a16="http://schemas.microsoft.com/office/drawing/2014/main" id="{635CE743-A6DC-54DC-8972-21C605DD589D}"/>
                </a:ext>
              </a:extLst>
            </p:cNvPr>
            <p:cNvSpPr/>
            <p:nvPr/>
          </p:nvSpPr>
          <p:spPr>
            <a:xfrm>
              <a:off x="15436256" y="6249233"/>
              <a:ext cx="571895" cy="5718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gradFill flip="none" rotWithShape="1">
                    <a:gsLst>
                      <a:gs pos="0">
                        <a:schemeClr val="accent1">
                          <a:alpha val="98000"/>
                        </a:schemeClr>
                      </a:gs>
                      <a:gs pos="100000">
                        <a:schemeClr val="accent6"/>
                      </a:gs>
                    </a:gsLst>
                    <a:lin ang="13500000" scaled="1"/>
                    <a:tileRect/>
                  </a:gradFill>
                  <a:latin typeface="Exo 2 Extra Bold" panose="00000900000000000000" pitchFamily="50" charset="0"/>
                  <a:ea typeface="Microsoft YaHei Light" panose="020B0502040204020203" pitchFamily="34" charset="-122"/>
                  <a:sym typeface="字魂59号-创粗黑" panose="00000500000000000000" pitchFamily="2" charset="-122"/>
                </a:rPr>
                <a:t>50%</a:t>
              </a:r>
            </a:p>
          </p:txBody>
        </p:sp>
      </p:grpSp>
      <p:sp>
        <p:nvSpPr>
          <p:cNvPr id="312" name="TextBox 311">
            <a:extLst>
              <a:ext uri="{FF2B5EF4-FFF2-40B4-BE49-F238E27FC236}">
                <a16:creationId xmlns:a16="http://schemas.microsoft.com/office/drawing/2014/main" id="{752C7C68-524A-03F6-2972-464DAB7945DB}"/>
              </a:ext>
            </a:extLst>
          </p:cNvPr>
          <p:cNvSpPr txBox="1"/>
          <p:nvPr/>
        </p:nvSpPr>
        <p:spPr>
          <a:xfrm>
            <a:off x="1727084" y="4081671"/>
            <a:ext cx="3151014" cy="2123658"/>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b="0">
                <a:latin typeface="Exo 2 Extra Bold" panose="00000900000000000000" pitchFamily="50" charset="0"/>
              </a:rPr>
              <a:t>World Map</a:t>
            </a:r>
            <a:endParaRPr lang="en-US" b="0">
              <a:latin typeface="Exo 2 Extra Bold" panose="00000900000000000000" pitchFamily="50" charset="0"/>
            </a:endParaRPr>
          </a:p>
        </p:txBody>
      </p:sp>
      <p:sp>
        <p:nvSpPr>
          <p:cNvPr id="313" name="Rectangle 3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8FF3043-59C3-BED0-EBF6-3BFD8EEBFFB4}"/>
              </a:ext>
            </a:extLst>
          </p:cNvPr>
          <p:cNvSpPr/>
          <p:nvPr/>
        </p:nvSpPr>
        <p:spPr>
          <a:xfrm>
            <a:off x="1761810" y="6636807"/>
            <a:ext cx="4833342" cy="1340816"/>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spTree>
    <p:extLst>
      <p:ext uri="{BB962C8B-B14F-4D97-AF65-F5344CB8AC3E}">
        <p14:creationId xmlns:p14="http://schemas.microsoft.com/office/powerpoint/2010/main" val="888429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1000" fill="hold"/>
                                        <p:tgtEl>
                                          <p:spTgt spid="119"/>
                                        </p:tgtEl>
                                        <p:attrNameLst>
                                          <p:attrName>ppt_x</p:attrName>
                                        </p:attrNameLst>
                                      </p:cBhvr>
                                      <p:tavLst>
                                        <p:tav tm="0">
                                          <p:val>
                                            <p:strVal val="1+#ppt_w/2"/>
                                          </p:val>
                                        </p:tav>
                                        <p:tav tm="100000">
                                          <p:val>
                                            <p:strVal val="#ppt_x"/>
                                          </p:val>
                                        </p:tav>
                                      </p:tavLst>
                                    </p:anim>
                                    <p:anim calcmode="lin" valueType="num">
                                      <p:cBhvr additive="base">
                                        <p:cTn id="8" dur="1000" fill="hold"/>
                                        <p:tgtEl>
                                          <p:spTgt spid="119"/>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12"/>
                                        </p:tgtEl>
                                        <p:attrNameLst>
                                          <p:attrName>style.visibility</p:attrName>
                                        </p:attrNameLst>
                                      </p:cBhvr>
                                      <p:to>
                                        <p:strVal val="visible"/>
                                      </p:to>
                                    </p:set>
                                    <p:anim to="" calcmode="lin" valueType="num">
                                      <p:cBhvr>
                                        <p:cTn id="11" dur="750" fill="hold">
                                          <p:stCondLst>
                                            <p:cond delay="0"/>
                                          </p:stCondLst>
                                        </p:cTn>
                                        <p:tgtEl>
                                          <p:spTgt spid="31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12"/>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17"/>
                                        </p:tgtEl>
                                        <p:attrNameLst>
                                          <p:attrName>style.visibility</p:attrName>
                                        </p:attrNameLst>
                                      </p:cBhvr>
                                      <p:to>
                                        <p:strVal val="visible"/>
                                      </p:to>
                                    </p:set>
                                    <p:anim calcmode="lin" valueType="num">
                                      <p:cBhvr>
                                        <p:cTn id="16" dur="500" fill="hold"/>
                                        <p:tgtEl>
                                          <p:spTgt spid="317"/>
                                        </p:tgtEl>
                                        <p:attrNameLst>
                                          <p:attrName>ppt_w</p:attrName>
                                        </p:attrNameLst>
                                      </p:cBhvr>
                                      <p:tavLst>
                                        <p:tav tm="0">
                                          <p:val>
                                            <p:fltVal val="0"/>
                                          </p:val>
                                        </p:tav>
                                        <p:tav tm="100000">
                                          <p:val>
                                            <p:strVal val="#ppt_w"/>
                                          </p:val>
                                        </p:tav>
                                      </p:tavLst>
                                    </p:anim>
                                    <p:anim calcmode="lin" valueType="num">
                                      <p:cBhvr>
                                        <p:cTn id="17" dur="500" fill="hold"/>
                                        <p:tgtEl>
                                          <p:spTgt spid="317"/>
                                        </p:tgtEl>
                                        <p:attrNameLst>
                                          <p:attrName>ppt_h</p:attrName>
                                        </p:attrNameLst>
                                      </p:cBhvr>
                                      <p:tavLst>
                                        <p:tav tm="0">
                                          <p:val>
                                            <p:fltVal val="0"/>
                                          </p:val>
                                        </p:tav>
                                        <p:tav tm="100000">
                                          <p:val>
                                            <p:strVal val="#ppt_h"/>
                                          </p:val>
                                        </p:tav>
                                      </p:tavLst>
                                    </p:anim>
                                    <p:animEffect transition="in" filter="fade">
                                      <p:cBhvr>
                                        <p:cTn id="18" dur="500"/>
                                        <p:tgtEl>
                                          <p:spTgt spid="317"/>
                                        </p:tgtEl>
                                      </p:cBhvr>
                                    </p:animEffect>
                                  </p:childTnLst>
                                </p:cTn>
                              </p:par>
                              <p:par>
                                <p:cTn id="19" presetID="53" presetClass="entr" presetSubtype="16" fill="hold" nodeType="withEffect">
                                  <p:stCondLst>
                                    <p:cond delay="0"/>
                                  </p:stCondLst>
                                  <p:childTnLst>
                                    <p:set>
                                      <p:cBhvr>
                                        <p:cTn id="20" dur="1" fill="hold">
                                          <p:stCondLst>
                                            <p:cond delay="0"/>
                                          </p:stCondLst>
                                        </p:cTn>
                                        <p:tgtEl>
                                          <p:spTgt spid="314"/>
                                        </p:tgtEl>
                                        <p:attrNameLst>
                                          <p:attrName>style.visibility</p:attrName>
                                        </p:attrNameLst>
                                      </p:cBhvr>
                                      <p:to>
                                        <p:strVal val="visible"/>
                                      </p:to>
                                    </p:set>
                                    <p:anim calcmode="lin" valueType="num">
                                      <p:cBhvr>
                                        <p:cTn id="21" dur="500" fill="hold"/>
                                        <p:tgtEl>
                                          <p:spTgt spid="314"/>
                                        </p:tgtEl>
                                        <p:attrNameLst>
                                          <p:attrName>ppt_w</p:attrName>
                                        </p:attrNameLst>
                                      </p:cBhvr>
                                      <p:tavLst>
                                        <p:tav tm="0">
                                          <p:val>
                                            <p:fltVal val="0"/>
                                          </p:val>
                                        </p:tav>
                                        <p:tav tm="100000">
                                          <p:val>
                                            <p:strVal val="#ppt_w"/>
                                          </p:val>
                                        </p:tav>
                                      </p:tavLst>
                                    </p:anim>
                                    <p:anim calcmode="lin" valueType="num">
                                      <p:cBhvr>
                                        <p:cTn id="22" dur="500" fill="hold"/>
                                        <p:tgtEl>
                                          <p:spTgt spid="314"/>
                                        </p:tgtEl>
                                        <p:attrNameLst>
                                          <p:attrName>ppt_h</p:attrName>
                                        </p:attrNameLst>
                                      </p:cBhvr>
                                      <p:tavLst>
                                        <p:tav tm="0">
                                          <p:val>
                                            <p:fltVal val="0"/>
                                          </p:val>
                                        </p:tav>
                                        <p:tav tm="100000">
                                          <p:val>
                                            <p:strVal val="#ppt_h"/>
                                          </p:val>
                                        </p:tav>
                                      </p:tavLst>
                                    </p:anim>
                                    <p:animEffect transition="in" filter="fade">
                                      <p:cBhvr>
                                        <p:cTn id="23" dur="500"/>
                                        <p:tgtEl>
                                          <p:spTgt spid="314"/>
                                        </p:tgtEl>
                                      </p:cBhvr>
                                    </p:animEffect>
                                  </p:childTnLst>
                                </p:cTn>
                              </p:par>
                              <p:par>
                                <p:cTn id="24" presetID="53" presetClass="entr" presetSubtype="16" fill="hold" nodeType="withEffect">
                                  <p:stCondLst>
                                    <p:cond delay="0"/>
                                  </p:stCondLst>
                                  <p:childTnLst>
                                    <p:set>
                                      <p:cBhvr>
                                        <p:cTn id="25" dur="1" fill="hold">
                                          <p:stCondLst>
                                            <p:cond delay="0"/>
                                          </p:stCondLst>
                                        </p:cTn>
                                        <p:tgtEl>
                                          <p:spTgt spid="315"/>
                                        </p:tgtEl>
                                        <p:attrNameLst>
                                          <p:attrName>style.visibility</p:attrName>
                                        </p:attrNameLst>
                                      </p:cBhvr>
                                      <p:to>
                                        <p:strVal val="visible"/>
                                      </p:to>
                                    </p:set>
                                    <p:anim calcmode="lin" valueType="num">
                                      <p:cBhvr>
                                        <p:cTn id="26" dur="500" fill="hold"/>
                                        <p:tgtEl>
                                          <p:spTgt spid="315"/>
                                        </p:tgtEl>
                                        <p:attrNameLst>
                                          <p:attrName>ppt_w</p:attrName>
                                        </p:attrNameLst>
                                      </p:cBhvr>
                                      <p:tavLst>
                                        <p:tav tm="0">
                                          <p:val>
                                            <p:fltVal val="0"/>
                                          </p:val>
                                        </p:tav>
                                        <p:tav tm="100000">
                                          <p:val>
                                            <p:strVal val="#ppt_w"/>
                                          </p:val>
                                        </p:tav>
                                      </p:tavLst>
                                    </p:anim>
                                    <p:anim calcmode="lin" valueType="num">
                                      <p:cBhvr>
                                        <p:cTn id="27" dur="500" fill="hold"/>
                                        <p:tgtEl>
                                          <p:spTgt spid="315"/>
                                        </p:tgtEl>
                                        <p:attrNameLst>
                                          <p:attrName>ppt_h</p:attrName>
                                        </p:attrNameLst>
                                      </p:cBhvr>
                                      <p:tavLst>
                                        <p:tav tm="0">
                                          <p:val>
                                            <p:fltVal val="0"/>
                                          </p:val>
                                        </p:tav>
                                        <p:tav tm="100000">
                                          <p:val>
                                            <p:strVal val="#ppt_h"/>
                                          </p:val>
                                        </p:tav>
                                      </p:tavLst>
                                    </p:anim>
                                    <p:animEffect transition="in" filter="fade">
                                      <p:cBhvr>
                                        <p:cTn id="28" dur="500"/>
                                        <p:tgtEl>
                                          <p:spTgt spid="315"/>
                                        </p:tgtEl>
                                      </p:cBhvr>
                                    </p:animEffect>
                                  </p:childTnLst>
                                </p:cTn>
                              </p:par>
                              <p:par>
                                <p:cTn id="29" presetID="53" presetClass="entr" presetSubtype="16" fill="hold" nodeType="withEffect">
                                  <p:stCondLst>
                                    <p:cond delay="0"/>
                                  </p:stCondLst>
                                  <p:childTnLst>
                                    <p:set>
                                      <p:cBhvr>
                                        <p:cTn id="30" dur="1" fill="hold">
                                          <p:stCondLst>
                                            <p:cond delay="0"/>
                                          </p:stCondLst>
                                        </p:cTn>
                                        <p:tgtEl>
                                          <p:spTgt spid="318"/>
                                        </p:tgtEl>
                                        <p:attrNameLst>
                                          <p:attrName>style.visibility</p:attrName>
                                        </p:attrNameLst>
                                      </p:cBhvr>
                                      <p:to>
                                        <p:strVal val="visible"/>
                                      </p:to>
                                    </p:set>
                                    <p:anim calcmode="lin" valueType="num">
                                      <p:cBhvr>
                                        <p:cTn id="31" dur="500" fill="hold"/>
                                        <p:tgtEl>
                                          <p:spTgt spid="318"/>
                                        </p:tgtEl>
                                        <p:attrNameLst>
                                          <p:attrName>ppt_w</p:attrName>
                                        </p:attrNameLst>
                                      </p:cBhvr>
                                      <p:tavLst>
                                        <p:tav tm="0">
                                          <p:val>
                                            <p:fltVal val="0"/>
                                          </p:val>
                                        </p:tav>
                                        <p:tav tm="100000">
                                          <p:val>
                                            <p:strVal val="#ppt_w"/>
                                          </p:val>
                                        </p:tav>
                                      </p:tavLst>
                                    </p:anim>
                                    <p:anim calcmode="lin" valueType="num">
                                      <p:cBhvr>
                                        <p:cTn id="32" dur="500" fill="hold"/>
                                        <p:tgtEl>
                                          <p:spTgt spid="318"/>
                                        </p:tgtEl>
                                        <p:attrNameLst>
                                          <p:attrName>ppt_h</p:attrName>
                                        </p:attrNameLst>
                                      </p:cBhvr>
                                      <p:tavLst>
                                        <p:tav tm="0">
                                          <p:val>
                                            <p:fltVal val="0"/>
                                          </p:val>
                                        </p:tav>
                                        <p:tav tm="100000">
                                          <p:val>
                                            <p:strVal val="#ppt_h"/>
                                          </p:val>
                                        </p:tav>
                                      </p:tavLst>
                                    </p:anim>
                                    <p:animEffect transition="in" filter="fade">
                                      <p:cBhvr>
                                        <p:cTn id="33" dur="500"/>
                                        <p:tgtEl>
                                          <p:spTgt spid="318"/>
                                        </p:tgtEl>
                                      </p:cBhvr>
                                    </p:animEffect>
                                  </p:childTnLst>
                                </p:cTn>
                              </p:par>
                              <p:par>
                                <p:cTn id="34" presetID="53" presetClass="entr" presetSubtype="16" fill="hold" nodeType="withEffect">
                                  <p:stCondLst>
                                    <p:cond delay="0"/>
                                  </p:stCondLst>
                                  <p:childTnLst>
                                    <p:set>
                                      <p:cBhvr>
                                        <p:cTn id="35" dur="1" fill="hold">
                                          <p:stCondLst>
                                            <p:cond delay="0"/>
                                          </p:stCondLst>
                                        </p:cTn>
                                        <p:tgtEl>
                                          <p:spTgt spid="316"/>
                                        </p:tgtEl>
                                        <p:attrNameLst>
                                          <p:attrName>style.visibility</p:attrName>
                                        </p:attrNameLst>
                                      </p:cBhvr>
                                      <p:to>
                                        <p:strVal val="visible"/>
                                      </p:to>
                                    </p:set>
                                    <p:anim calcmode="lin" valueType="num">
                                      <p:cBhvr>
                                        <p:cTn id="36" dur="500" fill="hold"/>
                                        <p:tgtEl>
                                          <p:spTgt spid="316"/>
                                        </p:tgtEl>
                                        <p:attrNameLst>
                                          <p:attrName>ppt_w</p:attrName>
                                        </p:attrNameLst>
                                      </p:cBhvr>
                                      <p:tavLst>
                                        <p:tav tm="0">
                                          <p:val>
                                            <p:fltVal val="0"/>
                                          </p:val>
                                        </p:tav>
                                        <p:tav tm="100000">
                                          <p:val>
                                            <p:strVal val="#ppt_w"/>
                                          </p:val>
                                        </p:tav>
                                      </p:tavLst>
                                    </p:anim>
                                    <p:anim calcmode="lin" valueType="num">
                                      <p:cBhvr>
                                        <p:cTn id="37" dur="500" fill="hold"/>
                                        <p:tgtEl>
                                          <p:spTgt spid="316"/>
                                        </p:tgtEl>
                                        <p:attrNameLst>
                                          <p:attrName>ppt_h</p:attrName>
                                        </p:attrNameLst>
                                      </p:cBhvr>
                                      <p:tavLst>
                                        <p:tav tm="0">
                                          <p:val>
                                            <p:fltVal val="0"/>
                                          </p:val>
                                        </p:tav>
                                        <p:tav tm="100000">
                                          <p:val>
                                            <p:strVal val="#ppt_h"/>
                                          </p:val>
                                        </p:tav>
                                      </p:tavLst>
                                    </p:anim>
                                    <p:animEffect transition="in" filter="fade">
                                      <p:cBhvr>
                                        <p:cTn id="38" dur="500"/>
                                        <p:tgtEl>
                                          <p:spTgt spid="316"/>
                                        </p:tgtEl>
                                      </p:cBhvr>
                                    </p:animEffect>
                                  </p:childTnLst>
                                </p:cTn>
                              </p:par>
                              <p:par>
                                <p:cTn id="39" presetID="53" presetClass="entr" presetSubtype="16" fill="hold" nodeType="withEffect">
                                  <p:stCondLst>
                                    <p:cond delay="0"/>
                                  </p:stCondLst>
                                  <p:childTnLst>
                                    <p:set>
                                      <p:cBhvr>
                                        <p:cTn id="40" dur="1" fill="hold">
                                          <p:stCondLst>
                                            <p:cond delay="0"/>
                                          </p:stCondLst>
                                        </p:cTn>
                                        <p:tgtEl>
                                          <p:spTgt spid="319"/>
                                        </p:tgtEl>
                                        <p:attrNameLst>
                                          <p:attrName>style.visibility</p:attrName>
                                        </p:attrNameLst>
                                      </p:cBhvr>
                                      <p:to>
                                        <p:strVal val="visible"/>
                                      </p:to>
                                    </p:set>
                                    <p:anim calcmode="lin" valueType="num">
                                      <p:cBhvr>
                                        <p:cTn id="41" dur="500" fill="hold"/>
                                        <p:tgtEl>
                                          <p:spTgt spid="319"/>
                                        </p:tgtEl>
                                        <p:attrNameLst>
                                          <p:attrName>ppt_w</p:attrName>
                                        </p:attrNameLst>
                                      </p:cBhvr>
                                      <p:tavLst>
                                        <p:tav tm="0">
                                          <p:val>
                                            <p:fltVal val="0"/>
                                          </p:val>
                                        </p:tav>
                                        <p:tav tm="100000">
                                          <p:val>
                                            <p:strVal val="#ppt_w"/>
                                          </p:val>
                                        </p:tav>
                                      </p:tavLst>
                                    </p:anim>
                                    <p:anim calcmode="lin" valueType="num">
                                      <p:cBhvr>
                                        <p:cTn id="42" dur="500" fill="hold"/>
                                        <p:tgtEl>
                                          <p:spTgt spid="319"/>
                                        </p:tgtEl>
                                        <p:attrNameLst>
                                          <p:attrName>ppt_h</p:attrName>
                                        </p:attrNameLst>
                                      </p:cBhvr>
                                      <p:tavLst>
                                        <p:tav tm="0">
                                          <p:val>
                                            <p:fltVal val="0"/>
                                          </p:val>
                                        </p:tav>
                                        <p:tav tm="100000">
                                          <p:val>
                                            <p:strVal val="#ppt_h"/>
                                          </p:val>
                                        </p:tav>
                                      </p:tavLst>
                                    </p:anim>
                                    <p:animEffect transition="in" filter="fade">
                                      <p:cBhvr>
                                        <p:cTn id="43" dur="500"/>
                                        <p:tgtEl>
                                          <p:spTgt spid="319"/>
                                        </p:tgtEl>
                                      </p:cBhvr>
                                    </p:animEffect>
                                  </p:childTnLst>
                                </p:cTn>
                              </p:par>
                            </p:childTnLst>
                          </p:cTn>
                        </p:par>
                        <p:par>
                          <p:cTn id="44" fill="hold">
                            <p:stCondLst>
                              <p:cond delay="1500"/>
                            </p:stCondLst>
                            <p:childTnLst>
                              <p:par>
                                <p:cTn id="45" presetID="10" presetClass="entr" presetSubtype="0" fill="hold" grpId="0" nodeType="afterEffect">
                                  <p:stCondLst>
                                    <p:cond delay="0"/>
                                  </p:stCondLst>
                                  <p:childTnLst>
                                    <p:set>
                                      <p:cBhvr>
                                        <p:cTn id="46" dur="1" fill="hold">
                                          <p:stCondLst>
                                            <p:cond delay="0"/>
                                          </p:stCondLst>
                                        </p:cTn>
                                        <p:tgtEl>
                                          <p:spTgt spid="313"/>
                                        </p:tgtEl>
                                        <p:attrNameLst>
                                          <p:attrName>style.visibility</p:attrName>
                                        </p:attrNameLst>
                                      </p:cBhvr>
                                      <p:to>
                                        <p:strVal val="visible"/>
                                      </p:to>
                                    </p:set>
                                    <p:animEffect transition="in" filter="fade">
                                      <p:cBhvr>
                                        <p:cTn id="47" dur="500"/>
                                        <p:tgtEl>
                                          <p:spTgt spid="3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2" grpId="0"/>
      <p:bldP spid="3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17270C5B-7CD3-6457-245A-2A755BB975E8}"/>
              </a:ext>
            </a:extLst>
          </p:cNvPr>
          <p:cNvSpPr>
            <a:spLocks noGrp="1"/>
          </p:cNvSpPr>
          <p:nvPr>
            <p:ph type="pic" sz="quarter" idx="10"/>
          </p:nvPr>
        </p:nvSpPr>
        <p:spPr/>
      </p:sp>
      <p:grpSp>
        <p:nvGrpSpPr>
          <p:cNvPr id="6" name="Group 5">
            <a:extLst>
              <a:ext uri="{FF2B5EF4-FFF2-40B4-BE49-F238E27FC236}">
                <a16:creationId xmlns:a16="http://schemas.microsoft.com/office/drawing/2014/main" id="{29F0928E-5512-50CB-AC98-6F35BC185C6E}"/>
              </a:ext>
            </a:extLst>
          </p:cNvPr>
          <p:cNvGrpSpPr/>
          <p:nvPr/>
        </p:nvGrpSpPr>
        <p:grpSpPr>
          <a:xfrm>
            <a:off x="5116033" y="1491175"/>
            <a:ext cx="7854785" cy="8027528"/>
            <a:chOff x="5116033" y="1491175"/>
            <a:chExt cx="7854785" cy="8027528"/>
          </a:xfrm>
        </p:grpSpPr>
        <p:sp>
          <p:nvSpPr>
            <p:cNvPr id="4" name="Freeform: Shape 7">
              <a:extLst>
                <a:ext uri="{FF2B5EF4-FFF2-40B4-BE49-F238E27FC236}">
                  <a16:creationId xmlns:a16="http://schemas.microsoft.com/office/drawing/2014/main" id="{17221D2D-C84A-4A51-9B8D-EE9D219B271F}"/>
                </a:ext>
              </a:extLst>
            </p:cNvPr>
            <p:cNvSpPr/>
            <p:nvPr/>
          </p:nvSpPr>
          <p:spPr>
            <a:xfrm rot="2545648">
              <a:off x="5116033" y="1491175"/>
              <a:ext cx="7720610" cy="802752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 name="connsiteX0" fmla="*/ 41378 w 5692809"/>
                <a:gd name="connsiteY0" fmla="*/ 1919212 h 5505713"/>
                <a:gd name="connsiteX1" fmla="*/ 5244000 w 5692809"/>
                <a:gd name="connsiteY1" fmla="*/ 64136 h 5505713"/>
                <a:gd name="connsiteX2" fmla="*/ 4945961 w 5692809"/>
                <a:gd name="connsiteY2" fmla="*/ 2820414 h 5505713"/>
                <a:gd name="connsiteX3" fmla="*/ 3972247 w 5692809"/>
                <a:gd name="connsiteY3" fmla="*/ 5497984 h 5505713"/>
                <a:gd name="connsiteX4" fmla="*/ 41378 w 5692809"/>
                <a:gd name="connsiteY4" fmla="*/ 1919212 h 5505713"/>
                <a:gd name="connsiteX0" fmla="*/ 15245 w 5666676"/>
                <a:gd name="connsiteY0" fmla="*/ 1868622 h 5274374"/>
                <a:gd name="connsiteX1" fmla="*/ 5217867 w 5666676"/>
                <a:gd name="connsiteY1" fmla="*/ 13546 h 5274374"/>
                <a:gd name="connsiteX2" fmla="*/ 4919828 w 5666676"/>
                <a:gd name="connsiteY2" fmla="*/ 2769824 h 5274374"/>
                <a:gd name="connsiteX3" fmla="*/ 3669048 w 5666676"/>
                <a:gd name="connsiteY3" fmla="*/ 5265950 h 5274374"/>
                <a:gd name="connsiteX4" fmla="*/ 15245 w 5666676"/>
                <a:gd name="connsiteY4" fmla="*/ 1868622 h 5274374"/>
                <a:gd name="connsiteX0" fmla="*/ 18062 w 5669493"/>
                <a:gd name="connsiteY0" fmla="*/ 1868622 h 5376398"/>
                <a:gd name="connsiteX1" fmla="*/ 5220684 w 5669493"/>
                <a:gd name="connsiteY1" fmla="*/ 13546 h 5376398"/>
                <a:gd name="connsiteX2" fmla="*/ 4922645 w 5669493"/>
                <a:gd name="connsiteY2" fmla="*/ 2769824 h 5376398"/>
                <a:gd name="connsiteX3" fmla="*/ 3671865 w 5669493"/>
                <a:gd name="connsiteY3" fmla="*/ 5265950 h 5376398"/>
                <a:gd name="connsiteX4" fmla="*/ 18062 w 5669493"/>
                <a:gd name="connsiteY4" fmla="*/ 1868622 h 5376398"/>
                <a:gd name="connsiteX0" fmla="*/ 18278 w 5676395"/>
                <a:gd name="connsiteY0" fmla="*/ 2443595 h 5954103"/>
                <a:gd name="connsiteX1" fmla="*/ 5230947 w 5676395"/>
                <a:gd name="connsiteY1" fmla="*/ 9795 h 5954103"/>
                <a:gd name="connsiteX2" fmla="*/ 4922861 w 5676395"/>
                <a:gd name="connsiteY2" fmla="*/ 3344797 h 5954103"/>
                <a:gd name="connsiteX3" fmla="*/ 3672081 w 5676395"/>
                <a:gd name="connsiteY3" fmla="*/ 5840923 h 5954103"/>
                <a:gd name="connsiteX4" fmla="*/ 18278 w 5676395"/>
                <a:gd name="connsiteY4" fmla="*/ 2443595 h 5954103"/>
                <a:gd name="connsiteX0" fmla="*/ 15309 w 5706596"/>
                <a:gd name="connsiteY0" fmla="*/ 2121637 h 5867441"/>
                <a:gd name="connsiteX1" fmla="*/ 5258899 w 5706596"/>
                <a:gd name="connsiteY1" fmla="*/ 21224 h 5867441"/>
                <a:gd name="connsiteX2" fmla="*/ 4950813 w 5706596"/>
                <a:gd name="connsiteY2" fmla="*/ 3356226 h 5867441"/>
                <a:gd name="connsiteX3" fmla="*/ 3700033 w 5706596"/>
                <a:gd name="connsiteY3" fmla="*/ 5852352 h 5867441"/>
                <a:gd name="connsiteX4" fmla="*/ 15309 w 5706596"/>
                <a:gd name="connsiteY4" fmla="*/ 2121637 h 5867441"/>
                <a:gd name="connsiteX0" fmla="*/ 27650 w 5718937"/>
                <a:gd name="connsiteY0" fmla="*/ 2125514 h 5871318"/>
                <a:gd name="connsiteX1" fmla="*/ 5271240 w 5718937"/>
                <a:gd name="connsiteY1" fmla="*/ 25101 h 5871318"/>
                <a:gd name="connsiteX2" fmla="*/ 4963154 w 5718937"/>
                <a:gd name="connsiteY2" fmla="*/ 3360103 h 5871318"/>
                <a:gd name="connsiteX3" fmla="*/ 3712374 w 5718937"/>
                <a:gd name="connsiteY3" fmla="*/ 5856229 h 5871318"/>
                <a:gd name="connsiteX4" fmla="*/ 27650 w 5718937"/>
                <a:gd name="connsiteY4" fmla="*/ 2125514 h 5871318"/>
                <a:gd name="connsiteX0" fmla="*/ 41174 w 5732461"/>
                <a:gd name="connsiteY0" fmla="*/ 2125514 h 5961056"/>
                <a:gd name="connsiteX1" fmla="*/ 5284764 w 5732461"/>
                <a:gd name="connsiteY1" fmla="*/ 25101 h 5961056"/>
                <a:gd name="connsiteX2" fmla="*/ 4976678 w 5732461"/>
                <a:gd name="connsiteY2" fmla="*/ 3360103 h 5961056"/>
                <a:gd name="connsiteX3" fmla="*/ 3725898 w 5732461"/>
                <a:gd name="connsiteY3" fmla="*/ 5856229 h 5961056"/>
                <a:gd name="connsiteX4" fmla="*/ 41174 w 5732461"/>
                <a:gd name="connsiteY4" fmla="*/ 2125514 h 5961056"/>
                <a:gd name="connsiteX0" fmla="*/ 288052 w 5979339"/>
                <a:gd name="connsiteY0" fmla="*/ 2125514 h 5881008"/>
                <a:gd name="connsiteX1" fmla="*/ 5531642 w 5979339"/>
                <a:gd name="connsiteY1" fmla="*/ 25101 h 5881008"/>
                <a:gd name="connsiteX2" fmla="*/ 5223556 w 5979339"/>
                <a:gd name="connsiteY2" fmla="*/ 3360103 h 5881008"/>
                <a:gd name="connsiteX3" fmla="*/ 3972776 w 5979339"/>
                <a:gd name="connsiteY3" fmla="*/ 5856229 h 5881008"/>
                <a:gd name="connsiteX4" fmla="*/ 1033298 w 5979339"/>
                <a:gd name="connsiteY4" fmla="*/ 4492188 h 5881008"/>
                <a:gd name="connsiteX5" fmla="*/ 288052 w 5979339"/>
                <a:gd name="connsiteY5" fmla="*/ 2125514 h 5881008"/>
                <a:gd name="connsiteX0" fmla="*/ 209367 w 5900654"/>
                <a:gd name="connsiteY0" fmla="*/ 2118951 h 5875322"/>
                <a:gd name="connsiteX1" fmla="*/ 5452957 w 5900654"/>
                <a:gd name="connsiteY1" fmla="*/ 18538 h 5875322"/>
                <a:gd name="connsiteX2" fmla="*/ 5144871 w 5900654"/>
                <a:gd name="connsiteY2" fmla="*/ 3353540 h 5875322"/>
                <a:gd name="connsiteX3" fmla="*/ 3894091 w 5900654"/>
                <a:gd name="connsiteY3" fmla="*/ 5849666 h 5875322"/>
                <a:gd name="connsiteX4" fmla="*/ 1316400 w 5900654"/>
                <a:gd name="connsiteY4" fmla="*/ 4500137 h 5875322"/>
                <a:gd name="connsiteX5" fmla="*/ 209367 w 5900654"/>
                <a:gd name="connsiteY5" fmla="*/ 2118951 h 5875322"/>
                <a:gd name="connsiteX0" fmla="*/ 209367 w 5900654"/>
                <a:gd name="connsiteY0" fmla="*/ 2118951 h 5951864"/>
                <a:gd name="connsiteX1" fmla="*/ 5452957 w 5900654"/>
                <a:gd name="connsiteY1" fmla="*/ 18538 h 5951864"/>
                <a:gd name="connsiteX2" fmla="*/ 5144871 w 5900654"/>
                <a:gd name="connsiteY2" fmla="*/ 3353540 h 5951864"/>
                <a:gd name="connsiteX3" fmla="*/ 3894091 w 5900654"/>
                <a:gd name="connsiteY3" fmla="*/ 5849666 h 5951864"/>
                <a:gd name="connsiteX4" fmla="*/ 1316400 w 5900654"/>
                <a:gd name="connsiteY4" fmla="*/ 4500137 h 5951864"/>
                <a:gd name="connsiteX5" fmla="*/ 209367 w 5900654"/>
                <a:gd name="connsiteY5" fmla="*/ 2118951 h 5951864"/>
                <a:gd name="connsiteX0" fmla="*/ 209367 w 5900654"/>
                <a:gd name="connsiteY0" fmla="*/ 2118951 h 5976455"/>
                <a:gd name="connsiteX1" fmla="*/ 5452957 w 5900654"/>
                <a:gd name="connsiteY1" fmla="*/ 18538 h 5976455"/>
                <a:gd name="connsiteX2" fmla="*/ 5144871 w 5900654"/>
                <a:gd name="connsiteY2" fmla="*/ 3353540 h 5976455"/>
                <a:gd name="connsiteX3" fmla="*/ 3894091 w 5900654"/>
                <a:gd name="connsiteY3" fmla="*/ 5849666 h 5976455"/>
                <a:gd name="connsiteX4" fmla="*/ 1316400 w 5900654"/>
                <a:gd name="connsiteY4" fmla="*/ 4500137 h 5976455"/>
                <a:gd name="connsiteX5" fmla="*/ 209367 w 5900654"/>
                <a:gd name="connsiteY5" fmla="*/ 2118951 h 5976455"/>
                <a:gd name="connsiteX0" fmla="*/ 209367 w 5898019"/>
                <a:gd name="connsiteY0" fmla="*/ 2117368 h 5954654"/>
                <a:gd name="connsiteX1" fmla="*/ 5452957 w 5898019"/>
                <a:gd name="connsiteY1" fmla="*/ 16955 h 5954654"/>
                <a:gd name="connsiteX2" fmla="*/ 5138344 w 5898019"/>
                <a:gd name="connsiteY2" fmla="*/ 3292079 h 5954654"/>
                <a:gd name="connsiteX3" fmla="*/ 3894091 w 5898019"/>
                <a:gd name="connsiteY3" fmla="*/ 5848083 h 5954654"/>
                <a:gd name="connsiteX4" fmla="*/ 1316400 w 5898019"/>
                <a:gd name="connsiteY4" fmla="*/ 4498554 h 5954654"/>
                <a:gd name="connsiteX5" fmla="*/ 209367 w 5898019"/>
                <a:gd name="connsiteY5" fmla="*/ 2117368 h 5954654"/>
                <a:gd name="connsiteX0" fmla="*/ 209367 w 5898019"/>
                <a:gd name="connsiteY0" fmla="*/ 2117368 h 5966215"/>
                <a:gd name="connsiteX1" fmla="*/ 5452957 w 5898019"/>
                <a:gd name="connsiteY1" fmla="*/ 16955 h 5966215"/>
                <a:gd name="connsiteX2" fmla="*/ 5138344 w 5898019"/>
                <a:gd name="connsiteY2" fmla="*/ 3292079 h 5966215"/>
                <a:gd name="connsiteX3" fmla="*/ 3894091 w 5898019"/>
                <a:gd name="connsiteY3" fmla="*/ 5848083 h 5966215"/>
                <a:gd name="connsiteX4" fmla="*/ 1316400 w 5898019"/>
                <a:gd name="connsiteY4" fmla="*/ 4498554 h 5966215"/>
                <a:gd name="connsiteX5" fmla="*/ 209367 w 5898019"/>
                <a:gd name="connsiteY5" fmla="*/ 2117368 h 5966215"/>
                <a:gd name="connsiteX0" fmla="*/ 219266 w 6012075"/>
                <a:gd name="connsiteY0" fmla="*/ 1305126 h 5153973"/>
                <a:gd name="connsiteX1" fmla="*/ 5612204 w 6012075"/>
                <a:gd name="connsiteY1" fmla="*/ 28293 h 5153973"/>
                <a:gd name="connsiteX2" fmla="*/ 5148243 w 6012075"/>
                <a:gd name="connsiteY2" fmla="*/ 2479837 h 5153973"/>
                <a:gd name="connsiteX3" fmla="*/ 3903990 w 6012075"/>
                <a:gd name="connsiteY3" fmla="*/ 5035841 h 5153973"/>
                <a:gd name="connsiteX4" fmla="*/ 1326299 w 6012075"/>
                <a:gd name="connsiteY4" fmla="*/ 3686312 h 5153973"/>
                <a:gd name="connsiteX5" fmla="*/ 219266 w 6012075"/>
                <a:gd name="connsiteY5" fmla="*/ 1305126 h 5153973"/>
                <a:gd name="connsiteX0" fmla="*/ 219266 w 6182905"/>
                <a:gd name="connsiteY0" fmla="*/ 1546279 h 5395126"/>
                <a:gd name="connsiteX1" fmla="*/ 5612204 w 6182905"/>
                <a:gd name="connsiteY1" fmla="*/ 269446 h 5395126"/>
                <a:gd name="connsiteX2" fmla="*/ 5148243 w 6182905"/>
                <a:gd name="connsiteY2" fmla="*/ 2720990 h 5395126"/>
                <a:gd name="connsiteX3" fmla="*/ 3903990 w 6182905"/>
                <a:gd name="connsiteY3" fmla="*/ 5276994 h 5395126"/>
                <a:gd name="connsiteX4" fmla="*/ 1326299 w 6182905"/>
                <a:gd name="connsiteY4" fmla="*/ 3927465 h 5395126"/>
                <a:gd name="connsiteX5" fmla="*/ 219266 w 6182905"/>
                <a:gd name="connsiteY5" fmla="*/ 1546279 h 5395126"/>
                <a:gd name="connsiteX0" fmla="*/ 63057 w 6026696"/>
                <a:gd name="connsiteY0" fmla="*/ 1645797 h 5494644"/>
                <a:gd name="connsiteX1" fmla="*/ 5455995 w 6026696"/>
                <a:gd name="connsiteY1" fmla="*/ 368964 h 5494644"/>
                <a:gd name="connsiteX2" fmla="*/ 4992034 w 6026696"/>
                <a:gd name="connsiteY2" fmla="*/ 2820508 h 5494644"/>
                <a:gd name="connsiteX3" fmla="*/ 3747781 w 6026696"/>
                <a:gd name="connsiteY3" fmla="*/ 5376512 h 5494644"/>
                <a:gd name="connsiteX4" fmla="*/ 1170090 w 6026696"/>
                <a:gd name="connsiteY4" fmla="*/ 4026983 h 5494644"/>
                <a:gd name="connsiteX5" fmla="*/ 63057 w 6026696"/>
                <a:gd name="connsiteY5" fmla="*/ 1645797 h 5494644"/>
                <a:gd name="connsiteX0" fmla="*/ 51671 w 6015310"/>
                <a:gd name="connsiteY0" fmla="*/ 1645797 h 5494644"/>
                <a:gd name="connsiteX1" fmla="*/ 5444609 w 6015310"/>
                <a:gd name="connsiteY1" fmla="*/ 368964 h 5494644"/>
                <a:gd name="connsiteX2" fmla="*/ 4980648 w 6015310"/>
                <a:gd name="connsiteY2" fmla="*/ 2820508 h 5494644"/>
                <a:gd name="connsiteX3" fmla="*/ 3736395 w 6015310"/>
                <a:gd name="connsiteY3" fmla="*/ 5376512 h 5494644"/>
                <a:gd name="connsiteX4" fmla="*/ 1158704 w 6015310"/>
                <a:gd name="connsiteY4" fmla="*/ 4026983 h 5494644"/>
                <a:gd name="connsiteX5" fmla="*/ 51671 w 6015310"/>
                <a:gd name="connsiteY5" fmla="*/ 1645797 h 5494644"/>
                <a:gd name="connsiteX0" fmla="*/ 30275 w 5993914"/>
                <a:gd name="connsiteY0" fmla="*/ 1598788 h 5447635"/>
                <a:gd name="connsiteX1" fmla="*/ 5423213 w 5993914"/>
                <a:gd name="connsiteY1" fmla="*/ 321955 h 5447635"/>
                <a:gd name="connsiteX2" fmla="*/ 4959252 w 5993914"/>
                <a:gd name="connsiteY2" fmla="*/ 2773499 h 5447635"/>
                <a:gd name="connsiteX3" fmla="*/ 3714999 w 5993914"/>
                <a:gd name="connsiteY3" fmla="*/ 5329503 h 5447635"/>
                <a:gd name="connsiteX4" fmla="*/ 1137308 w 5993914"/>
                <a:gd name="connsiteY4" fmla="*/ 3979974 h 5447635"/>
                <a:gd name="connsiteX5" fmla="*/ 30275 w 5993914"/>
                <a:gd name="connsiteY5" fmla="*/ 1598788 h 5447635"/>
                <a:gd name="connsiteX0" fmla="*/ 30275 w 6056638"/>
                <a:gd name="connsiteY0" fmla="*/ 1695732 h 5544579"/>
                <a:gd name="connsiteX1" fmla="*/ 5423213 w 6056638"/>
                <a:gd name="connsiteY1" fmla="*/ 418899 h 5544579"/>
                <a:gd name="connsiteX2" fmla="*/ 4959252 w 6056638"/>
                <a:gd name="connsiteY2" fmla="*/ 2870443 h 5544579"/>
                <a:gd name="connsiteX3" fmla="*/ 3714999 w 6056638"/>
                <a:gd name="connsiteY3" fmla="*/ 5426447 h 5544579"/>
                <a:gd name="connsiteX4" fmla="*/ 1137308 w 6056638"/>
                <a:gd name="connsiteY4" fmla="*/ 4076918 h 5544579"/>
                <a:gd name="connsiteX5" fmla="*/ 30275 w 6056638"/>
                <a:gd name="connsiteY5" fmla="*/ 1695732 h 5544579"/>
                <a:gd name="connsiteX0" fmla="*/ 30275 w 5845220"/>
                <a:gd name="connsiteY0" fmla="*/ 1687536 h 5536383"/>
                <a:gd name="connsiteX1" fmla="*/ 5423213 w 5845220"/>
                <a:gd name="connsiteY1" fmla="*/ 410703 h 5536383"/>
                <a:gd name="connsiteX2" fmla="*/ 4959252 w 5845220"/>
                <a:gd name="connsiteY2" fmla="*/ 2862247 h 5536383"/>
                <a:gd name="connsiteX3" fmla="*/ 3714999 w 5845220"/>
                <a:gd name="connsiteY3" fmla="*/ 5418251 h 5536383"/>
                <a:gd name="connsiteX4" fmla="*/ 1137308 w 5845220"/>
                <a:gd name="connsiteY4" fmla="*/ 4068722 h 5536383"/>
                <a:gd name="connsiteX5" fmla="*/ 30275 w 5845220"/>
                <a:gd name="connsiteY5" fmla="*/ 1687536 h 5536383"/>
                <a:gd name="connsiteX0" fmla="*/ 30275 w 5989113"/>
                <a:gd name="connsiteY0" fmla="*/ 1609443 h 5458290"/>
                <a:gd name="connsiteX1" fmla="*/ 5423213 w 5989113"/>
                <a:gd name="connsiteY1" fmla="*/ 332610 h 5458290"/>
                <a:gd name="connsiteX2" fmla="*/ 4959252 w 5989113"/>
                <a:gd name="connsiteY2" fmla="*/ 2784154 h 5458290"/>
                <a:gd name="connsiteX3" fmla="*/ 3714999 w 5989113"/>
                <a:gd name="connsiteY3" fmla="*/ 5340158 h 5458290"/>
                <a:gd name="connsiteX4" fmla="*/ 1137308 w 5989113"/>
                <a:gd name="connsiteY4" fmla="*/ 3990629 h 5458290"/>
                <a:gd name="connsiteX5" fmla="*/ 30275 w 5989113"/>
                <a:gd name="connsiteY5" fmla="*/ 1609443 h 5458290"/>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538110"/>
                <a:gd name="connsiteX1" fmla="*/ 5400475 w 5966375"/>
                <a:gd name="connsiteY1" fmla="*/ 358201 h 5538110"/>
                <a:gd name="connsiteX2" fmla="*/ 4936514 w 5966375"/>
                <a:gd name="connsiteY2" fmla="*/ 2809745 h 5538110"/>
                <a:gd name="connsiteX3" fmla="*/ 3692261 w 5966375"/>
                <a:gd name="connsiteY3" fmla="*/ 5365749 h 5538110"/>
                <a:gd name="connsiteX4" fmla="*/ 1114570 w 5966375"/>
                <a:gd name="connsiteY4" fmla="*/ 4016220 h 5538110"/>
                <a:gd name="connsiteX5" fmla="*/ 7537 w 5966375"/>
                <a:gd name="connsiteY5" fmla="*/ 1635034 h 55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375" h="5538110">
                  <a:moveTo>
                    <a:pt x="7537" y="1635034"/>
                  </a:moveTo>
                  <a:cubicBezTo>
                    <a:pt x="102680" y="438436"/>
                    <a:pt x="4205096" y="-559458"/>
                    <a:pt x="5400475" y="358201"/>
                  </a:cubicBezTo>
                  <a:cubicBezTo>
                    <a:pt x="6595854" y="1275860"/>
                    <a:pt x="5631949" y="1651857"/>
                    <a:pt x="4936514" y="2809745"/>
                  </a:cubicBezTo>
                  <a:cubicBezTo>
                    <a:pt x="4540505" y="3568141"/>
                    <a:pt x="4632519" y="5015021"/>
                    <a:pt x="3692261" y="5365749"/>
                  </a:cubicBezTo>
                  <a:cubicBezTo>
                    <a:pt x="2752003" y="5716477"/>
                    <a:pt x="1744433" y="5652110"/>
                    <a:pt x="1114570" y="4016220"/>
                  </a:cubicBezTo>
                  <a:cubicBezTo>
                    <a:pt x="742634" y="3131618"/>
                    <a:pt x="-87606" y="2831632"/>
                    <a:pt x="7537" y="1635034"/>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Shape 7">
              <a:extLst>
                <a:ext uri="{FF2B5EF4-FFF2-40B4-BE49-F238E27FC236}">
                  <a16:creationId xmlns:a16="http://schemas.microsoft.com/office/drawing/2014/main" id="{73D8BC91-E8C3-42C7-9D3B-FC36B1A383F5}"/>
                </a:ext>
              </a:extLst>
            </p:cNvPr>
            <p:cNvSpPr/>
            <p:nvPr/>
          </p:nvSpPr>
          <p:spPr>
            <a:xfrm>
              <a:off x="5554792" y="1744134"/>
              <a:ext cx="7416026" cy="716765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796C6FA-4276-4CDE-B5EB-1535B9DD5589}"/>
              </a:ext>
            </a:extLst>
          </p:cNvPr>
          <p:cNvSpPr txBox="1"/>
          <p:nvPr/>
        </p:nvSpPr>
        <p:spPr>
          <a:xfrm>
            <a:off x="6614160" y="2754484"/>
            <a:ext cx="5059680" cy="3493264"/>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7200">
                <a:gradFill flip="none" rotWithShape="1">
                  <a:gsLst>
                    <a:gs pos="0">
                      <a:schemeClr val="accent1"/>
                    </a:gs>
                    <a:gs pos="100000">
                      <a:schemeClr val="accent6"/>
                    </a:gs>
                  </a:gsLst>
                  <a:lin ang="13500000" scaled="1"/>
                  <a:tileRect/>
                </a:gradFill>
                <a:latin typeface="Exo 2 Extra Bold" panose="00000900000000000000" pitchFamily="50" charset="0"/>
              </a:rPr>
              <a:t>04.</a:t>
            </a:r>
          </a:p>
          <a:p>
            <a:pPr algn="ctr">
              <a:spcBef>
                <a:spcPts val="600"/>
              </a:spcBef>
            </a:pPr>
            <a:r>
              <a:rPr lang="en-US" altLang="zh-CN" sz="7200">
                <a:latin typeface="Exo 2 Extra Bold" panose="00000900000000000000" pitchFamily="50" charset="0"/>
              </a:rPr>
              <a:t>Mockups Layout</a:t>
            </a:r>
          </a:p>
        </p:txBody>
      </p:sp>
      <p:sp>
        <p:nvSpPr>
          <p:cNvPr id="11" name="TextBox 10">
            <a:extLst>
              <a:ext uri="{FF2B5EF4-FFF2-40B4-BE49-F238E27FC236}">
                <a16:creationId xmlns:a16="http://schemas.microsoft.com/office/drawing/2014/main" id="{AA0FB61E-C390-4347-9CBA-11E1609A03C5}"/>
              </a:ext>
            </a:extLst>
          </p:cNvPr>
          <p:cNvSpPr txBox="1"/>
          <p:nvPr/>
        </p:nvSpPr>
        <p:spPr>
          <a:xfrm>
            <a:off x="7546846" y="6643994"/>
            <a:ext cx="3194306" cy="890244"/>
          </a:xfrm>
          <a:prstGeom prst="rect">
            <a:avLst/>
          </a:prstGeom>
          <a:noFill/>
        </p:spPr>
        <p:txBody>
          <a:bodyPr wrap="square" rtlCol="0">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 </a:t>
            </a:r>
          </a:p>
        </p:txBody>
      </p:sp>
      <p:sp>
        <p:nvSpPr>
          <p:cNvPr id="7" name="TextBox 6">
            <a:extLst>
              <a:ext uri="{FF2B5EF4-FFF2-40B4-BE49-F238E27FC236}">
                <a16:creationId xmlns:a16="http://schemas.microsoft.com/office/drawing/2014/main" id="{E61F47FF-731F-63FE-DBE6-2E21DC8DF47C}"/>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4941BFC7-A0D1-3E50-DCF5-758DF357B5EC}"/>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88C37699-E4E6-B633-90EF-647EFB44A0BA}"/>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3" name="Freeform: Shape 12">
            <a:extLst>
              <a:ext uri="{FF2B5EF4-FFF2-40B4-BE49-F238E27FC236}">
                <a16:creationId xmlns:a16="http://schemas.microsoft.com/office/drawing/2014/main" id="{4423A91C-B4A9-63F8-D431-38316F129D7B}"/>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04923638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10"/>
                                        </p:tgtEl>
                                        <p:attrNameLst>
                                          <p:attrName>style.visibility</p:attrName>
                                        </p:attrNameLst>
                                      </p:cBhvr>
                                      <p:to>
                                        <p:strVal val="visible"/>
                                      </p:to>
                                    </p:set>
                                    <p:anim to="" calcmode="lin" valueType="num">
                                      <p:cBhvr>
                                        <p:cTn id="14"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10"/>
                                        </p:tgtEl>
                                      </p:cBhvr>
                                    </p:animEffect>
                                  </p:childTnLst>
                                </p:cTn>
                              </p:par>
                            </p:childTnLst>
                          </p:cTn>
                        </p:par>
                        <p:par>
                          <p:cTn id="16" fill="hold">
                            <p:stCondLst>
                              <p:cond delay="2088"/>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0C791F-6BFF-480B-B45C-0830FE8142FA}"/>
              </a:ext>
            </a:extLst>
          </p:cNvPr>
          <p:cNvSpPr txBox="1"/>
          <p:nvPr/>
        </p:nvSpPr>
        <p:spPr>
          <a:xfrm>
            <a:off x="2326282" y="4589502"/>
            <a:ext cx="3347687"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Exo 2 Extra Bold" panose="00000900000000000000" pitchFamily="50" charset="0"/>
              </a:rPr>
              <a:t>Hello!</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9BE28B-573C-4DAD-9F67-1A4B92231051}"/>
              </a:ext>
            </a:extLst>
          </p:cNvPr>
          <p:cNvSpPr/>
          <p:nvPr/>
        </p:nvSpPr>
        <p:spPr>
          <a:xfrm>
            <a:off x="13197841" y="3789476"/>
            <a:ext cx="3307079" cy="2708049"/>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a:t>
            </a:r>
            <a:r>
              <a:rPr lang="en-US" altLang="zh-CN" sz="1200">
                <a:solidFill>
                  <a:schemeClr val="bg1">
                    <a:lumMod val="65000"/>
                  </a:schemeClr>
                </a:solidFill>
                <a:ea typeface="Lato Light" panose="020F0502020204030203" pitchFamily="34" charset="0"/>
                <a:cs typeface="Lato Light" panose="020F0502020204030203" pitchFamily="34" charset="0"/>
              </a:rPr>
              <a:t>.</a:t>
            </a:r>
            <a:endParaRPr lang="es-ES" altLang="zh-CN" sz="1200">
              <a:solidFill>
                <a:schemeClr val="bg1">
                  <a:lumMod val="65000"/>
                </a:schemeClr>
              </a:solidFill>
              <a:ea typeface="Lato Light" panose="020F0502020204030203" pitchFamily="34" charset="0"/>
              <a:cs typeface="Lato Light" panose="020F0502020204030203" pitchFamily="34" charset="0"/>
            </a:endParaRP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5" name="Freeform 7">
            <a:extLst>
              <a:ext uri="{FF2B5EF4-FFF2-40B4-BE49-F238E27FC236}">
                <a16:creationId xmlns:a16="http://schemas.microsoft.com/office/drawing/2014/main" id="{88C6780D-A9C1-DFC6-7C58-3C9786BA7208}"/>
              </a:ext>
            </a:extLst>
          </p:cNvPr>
          <p:cNvSpPr/>
          <p:nvPr/>
        </p:nvSpPr>
        <p:spPr>
          <a:xfrm rot="6991759">
            <a:off x="12361337" y="-904228"/>
            <a:ext cx="1871125" cy="1808457"/>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a:gsLst>
              <a:gs pos="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6" name="Freeform 7">
            <a:extLst>
              <a:ext uri="{FF2B5EF4-FFF2-40B4-BE49-F238E27FC236}">
                <a16:creationId xmlns:a16="http://schemas.microsoft.com/office/drawing/2014/main" id="{01BF724B-F9E8-C91E-C2D2-FCFA1A51CC91}"/>
              </a:ext>
            </a:extLst>
          </p:cNvPr>
          <p:cNvSpPr/>
          <p:nvPr/>
        </p:nvSpPr>
        <p:spPr>
          <a:xfrm rot="11576439">
            <a:off x="17705160" y="6750793"/>
            <a:ext cx="2540363" cy="2455281"/>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a:gsLst>
              <a:gs pos="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Freeform 7">
            <a:extLst>
              <a:ext uri="{FF2B5EF4-FFF2-40B4-BE49-F238E27FC236}">
                <a16:creationId xmlns:a16="http://schemas.microsoft.com/office/drawing/2014/main" id="{50D24660-D585-F731-6201-609455A7FD1B}"/>
              </a:ext>
            </a:extLst>
          </p:cNvPr>
          <p:cNvSpPr/>
          <p:nvPr/>
        </p:nvSpPr>
        <p:spPr>
          <a:xfrm rot="11576439">
            <a:off x="-1603125" y="3915859"/>
            <a:ext cx="2540363" cy="2455281"/>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a:gsLst>
              <a:gs pos="0">
                <a:schemeClr val="accent1"/>
              </a:gs>
              <a:gs pos="100000">
                <a:schemeClr val="accent6"/>
              </a:gs>
            </a:gsLst>
            <a:lin ang="27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8" name="Picture Placeholder 7">
            <a:extLst>
              <a:ext uri="{FF2B5EF4-FFF2-40B4-BE49-F238E27FC236}">
                <a16:creationId xmlns:a16="http://schemas.microsoft.com/office/drawing/2014/main" id="{87C3FAF6-0065-D424-D604-4BDDB6338D46}"/>
              </a:ext>
            </a:extLst>
          </p:cNvPr>
          <p:cNvSpPr>
            <a:spLocks noGrp="1"/>
          </p:cNvSpPr>
          <p:nvPr>
            <p:ph type="pic" sz="quarter" idx="10"/>
          </p:nvPr>
        </p:nvSpPr>
        <p:spPr/>
      </p:sp>
    </p:spTree>
    <p:extLst>
      <p:ext uri="{BB962C8B-B14F-4D97-AF65-F5344CB8AC3E}">
        <p14:creationId xmlns:p14="http://schemas.microsoft.com/office/powerpoint/2010/main" val="375563662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1+#ppt_w/2"/>
                                          </p:val>
                                        </p:tav>
                                        <p:tav tm="100000">
                                          <p:val>
                                            <p:strVal val="#ppt_x"/>
                                          </p:val>
                                        </p:tav>
                                      </p:tavLst>
                                    </p:anim>
                                    <p:anim calcmode="lin" valueType="num">
                                      <p:cBhvr additive="base">
                                        <p:cTn id="16" dur="1000" fill="hold"/>
                                        <p:tgtEl>
                                          <p:spTgt spid="6"/>
                                        </p:tgtEl>
                                        <p:attrNameLst>
                                          <p:attrName>ppt_y</p:attrName>
                                        </p:attrNameLst>
                                      </p:cBhvr>
                                      <p:tavLst>
                                        <p:tav tm="0">
                                          <p:val>
                                            <p:strVal val="#ppt_y"/>
                                          </p:val>
                                        </p:tav>
                                        <p:tav tm="100000">
                                          <p:val>
                                            <p:strVal val="#ppt_y"/>
                                          </p:val>
                                        </p:tav>
                                      </p:tavLst>
                                    </p:anim>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animBg="1"/>
      <p:bldP spid="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CB9433F8-4C9E-8899-FBB7-2A5395A65A2B}"/>
              </a:ext>
            </a:extLst>
          </p:cNvPr>
          <p:cNvSpPr/>
          <p:nvPr/>
        </p:nvSpPr>
        <p:spPr>
          <a:xfrm>
            <a:off x="9862676" y="0"/>
            <a:ext cx="8425325" cy="6307706"/>
          </a:xfrm>
          <a:custGeom>
            <a:avLst/>
            <a:gdLst>
              <a:gd name="connsiteX0" fmla="*/ 0 w 8425325"/>
              <a:gd name="connsiteY0" fmla="*/ 0 h 6307706"/>
              <a:gd name="connsiteX1" fmla="*/ 8425325 w 8425325"/>
              <a:gd name="connsiteY1" fmla="*/ 1 h 6307706"/>
              <a:gd name="connsiteX2" fmla="*/ 8425325 w 8425325"/>
              <a:gd name="connsiteY2" fmla="*/ 4653519 h 6307706"/>
              <a:gd name="connsiteX3" fmla="*/ 8378123 w 8425325"/>
              <a:gd name="connsiteY3" fmla="*/ 4715352 h 6307706"/>
              <a:gd name="connsiteX4" fmla="*/ 3727961 w 8425325"/>
              <a:gd name="connsiteY4" fmla="*/ 5659124 h 6307706"/>
              <a:gd name="connsiteX5" fmla="*/ 41358 w 8425325"/>
              <a:gd name="connsiteY5" fmla="*/ 320255 h 630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25325" h="6307706">
                <a:moveTo>
                  <a:pt x="0" y="0"/>
                </a:moveTo>
                <a:lnTo>
                  <a:pt x="8425325" y="1"/>
                </a:lnTo>
                <a:lnTo>
                  <a:pt x="8425325" y="4653519"/>
                </a:lnTo>
                <a:lnTo>
                  <a:pt x="8378123" y="4715352"/>
                </a:lnTo>
                <a:cubicBezTo>
                  <a:pt x="7113313" y="6327049"/>
                  <a:pt x="6117304" y="6847459"/>
                  <a:pt x="3727961" y="5659124"/>
                </a:cubicBezTo>
                <a:cubicBezTo>
                  <a:pt x="2135065" y="4866901"/>
                  <a:pt x="402745" y="2580681"/>
                  <a:pt x="41358" y="320255"/>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pic>
        <p:nvPicPr>
          <p:cNvPr id="3" name="Image" descr="Image">
            <a:extLst>
              <a:ext uri="{FF2B5EF4-FFF2-40B4-BE49-F238E27FC236}">
                <a16:creationId xmlns:a16="http://schemas.microsoft.com/office/drawing/2014/main" id="{7470E105-502D-496B-9B6D-74694A4DFAEF}"/>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1169728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6" name="Google Shape;204;p13">
            <a:extLst>
              <a:ext uri="{FF2B5EF4-FFF2-40B4-BE49-F238E27FC236}">
                <a16:creationId xmlns:a16="http://schemas.microsoft.com/office/drawing/2014/main" id="{2B677D26-1D27-4E7E-8CF8-A6723FBFC343}"/>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6000">
                <a:latin typeface="Exo 2 Extra Bold" panose="00000900000000000000" pitchFamily="50" charset="0"/>
              </a:rPr>
              <a:t>Smartphone</a:t>
            </a:r>
            <a:endParaRPr lang="en-US" sz="6000">
              <a:latin typeface="Exo 2 Extra Bold" panose="00000900000000000000" pitchFamily="50"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585479-9707-4E51-9766-8C9DB064A695}"/>
              </a:ext>
            </a:extLst>
          </p:cNvPr>
          <p:cNvSpPr/>
          <p:nvPr/>
        </p:nvSpPr>
        <p:spPr>
          <a:xfrm>
            <a:off x="1755648" y="3925651"/>
            <a:ext cx="788619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p:txBody>
      </p:sp>
      <p:sp>
        <p:nvSpPr>
          <p:cNvPr id="8" name="TextBox 7">
            <a:extLst>
              <a:ext uri="{FF2B5EF4-FFF2-40B4-BE49-F238E27FC236}">
                <a16:creationId xmlns:a16="http://schemas.microsoft.com/office/drawing/2014/main" id="{DD027C55-EDAD-4717-A12D-88780C4F490B}"/>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15" name="Freeform: Shape 14">
            <a:extLst>
              <a:ext uri="{FF2B5EF4-FFF2-40B4-BE49-F238E27FC236}">
                <a16:creationId xmlns:a16="http://schemas.microsoft.com/office/drawing/2014/main" id="{3F6B78F9-DD7E-8DA7-863F-B4F3AADC038E}"/>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Picture Placeholder 15">
            <a:extLst>
              <a:ext uri="{FF2B5EF4-FFF2-40B4-BE49-F238E27FC236}">
                <a16:creationId xmlns:a16="http://schemas.microsoft.com/office/drawing/2014/main" id="{C5BA9B38-19E2-5562-9930-D60D0886BC93}"/>
              </a:ext>
            </a:extLst>
          </p:cNvPr>
          <p:cNvSpPr>
            <a:spLocks noGrp="1"/>
          </p:cNvSpPr>
          <p:nvPr>
            <p:ph type="pic" sz="quarter" idx="10"/>
          </p:nvPr>
        </p:nvSpPr>
        <p:spPr/>
      </p:sp>
    </p:spTree>
    <p:extLst>
      <p:ext uri="{BB962C8B-B14F-4D97-AF65-F5344CB8AC3E}">
        <p14:creationId xmlns:p14="http://schemas.microsoft.com/office/powerpoint/2010/main" val="4031221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1+#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1953"/>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par>
                          <p:cTn id="25" fill="hold">
                            <p:stCondLst>
                              <p:cond delay="2453"/>
                            </p:stCondLst>
                            <p:childTnLst>
                              <p:par>
                                <p:cTn id="26" presetID="2" presetClass="entr" presetSubtype="4" decel="100000" fill="hold" grpId="0" nodeType="after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8">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8">
                                            <p:txEl>
                                              <p:pRg st="1" end="1"/>
                                            </p:txEl>
                                          </p:spTgt>
                                        </p:tgtEl>
                                        <p:attrNameLst>
                                          <p:attrName>style.visibility</p:attrName>
                                        </p:attrNameLst>
                                      </p:cBhvr>
                                      <p:to>
                                        <p:strVal val="visible"/>
                                      </p:to>
                                    </p:set>
                                    <p:anim calcmode="lin" valueType="num">
                                      <p:cBhvr additive="base">
                                        <p:cTn id="32"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8">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8">
                                            <p:txEl>
                                              <p:pRg st="2" end="2"/>
                                            </p:txEl>
                                          </p:spTgt>
                                        </p:tgtEl>
                                        <p:attrNameLst>
                                          <p:attrName>style.visibility</p:attrName>
                                        </p:attrNameLst>
                                      </p:cBhvr>
                                      <p:to>
                                        <p:strVal val="visible"/>
                                      </p:to>
                                    </p:set>
                                    <p:anim calcmode="lin" valueType="num">
                                      <p:cBhvr additive="base">
                                        <p:cTn id="36"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6" grpId="0"/>
      <p:bldP spid="7" grpId="0"/>
      <p:bldP spid="8" grpId="0" uiExpand="1"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46031E1E-C6BF-9F7D-D504-7D831FFD221E}"/>
              </a:ext>
            </a:extLst>
          </p:cNvPr>
          <p:cNvSpPr>
            <a:spLocks noGrp="1"/>
          </p:cNvSpPr>
          <p:nvPr>
            <p:ph type="pic" sz="quarter" idx="10"/>
          </p:nvPr>
        </p:nvSpPr>
        <p:spPr/>
      </p:sp>
      <p:grpSp>
        <p:nvGrpSpPr>
          <p:cNvPr id="3" name="Group 2">
            <a:extLst>
              <a:ext uri="{FF2B5EF4-FFF2-40B4-BE49-F238E27FC236}">
                <a16:creationId xmlns:a16="http://schemas.microsoft.com/office/drawing/2014/main" id="{DFDA9EA6-3370-4EDE-B65E-BA6E38A944F6}"/>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E1E6AFB4-5200-418D-911C-661F8794CA38}"/>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53CD8756-8268-4206-90A0-361D22FCB6CB}"/>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658CAD33-4798-4F86-B0C5-8D6E1BB8F3E7}"/>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E29D52B9-7372-431D-9502-30ADCD013651}"/>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FEE41241-DEBB-462E-8790-02D97A8305B1}"/>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8D1D67F9-8421-4461-B944-8AA64DE92ADD}"/>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9464277E-8640-4E28-8791-CC27439D76E5}"/>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E940099D-35FE-44A0-BAAF-78EEF6FA7EA0}"/>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3C565D5E-7571-4F2C-B9B8-3A7ED750E238}"/>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1C44245F-1804-44FA-A99D-4FE719E0CBA2}"/>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BA8EDF6D-7ADB-4EEE-9F45-F9D7ADD105D2}"/>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C0DFDFFF-D3BF-47E1-8E1E-790796BE77A4}"/>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Tablet Mockups</a:t>
            </a:r>
            <a:endParaRPr lang="en-US" sz="6000" b="0">
              <a:latin typeface="Exo 2 Extra Bold" panose="00000900000000000000" pitchFamily="50"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A694137-24FC-4222-A797-AB982FA0D709}"/>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3674295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978BF30-3AC6-4B00-93D0-877FF832A6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DBA17F1F-82F6-4E13-9A15-1DB4F79DF05A}"/>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Notebook Mockups</a:t>
            </a:r>
            <a:endParaRPr lang="en-US" sz="6000" b="0">
              <a:latin typeface="Exo 2 Extra Bold" panose="00000900000000000000" pitchFamily="50"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537E75C-38A8-476B-936D-884672FD5063}"/>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9B64C9AF-815A-B475-CA16-94B41BA0F1FE}"/>
              </a:ext>
            </a:extLst>
          </p:cNvPr>
          <p:cNvSpPr>
            <a:spLocks noGrp="1"/>
          </p:cNvSpPr>
          <p:nvPr>
            <p:ph type="pic" sz="quarter" idx="10"/>
          </p:nvPr>
        </p:nvSpPr>
        <p:spPr/>
      </p:sp>
    </p:spTree>
    <p:extLst>
      <p:ext uri="{BB962C8B-B14F-4D97-AF65-F5344CB8AC3E}">
        <p14:creationId xmlns:p14="http://schemas.microsoft.com/office/powerpoint/2010/main" val="1216385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291FDA9B-D221-E2A0-B3BE-ECFE2ADF824D}"/>
              </a:ext>
            </a:extLst>
          </p:cNvPr>
          <p:cNvSpPr>
            <a:spLocks noGrp="1"/>
          </p:cNvSpPr>
          <p:nvPr>
            <p:ph type="pic" sz="quarter" idx="10"/>
          </p:nvPr>
        </p:nvSpPr>
        <p:spPr/>
      </p:sp>
      <p:sp>
        <p:nvSpPr>
          <p:cNvPr id="4" name="Rectangle 3">
            <a:extLst>
              <a:ext uri="{FF2B5EF4-FFF2-40B4-BE49-F238E27FC236}">
                <a16:creationId xmlns:a16="http://schemas.microsoft.com/office/drawing/2014/main" id="{DF50AB14-E340-C2F2-2B41-EEE639370C0D}"/>
              </a:ext>
            </a:extLst>
          </p:cNvPr>
          <p:cNvSpPr/>
          <p:nvPr/>
        </p:nvSpPr>
        <p:spPr>
          <a:xfrm>
            <a:off x="1" y="0"/>
            <a:ext cx="18288000" cy="10287000"/>
          </a:xfrm>
          <a:prstGeom prst="rect">
            <a:avLst/>
          </a:prstGeom>
          <a:gradFill flip="none" rotWithShape="1">
            <a:gsLst>
              <a:gs pos="0">
                <a:schemeClr val="accent1">
                  <a:alpha val="80000"/>
                </a:schemeClr>
              </a:gs>
              <a:gs pos="100000">
                <a:schemeClr val="accent6">
                  <a:alpha val="80000"/>
                </a:schemeClr>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3" name="Freeform: Shape 7">
            <a:extLst>
              <a:ext uri="{FF2B5EF4-FFF2-40B4-BE49-F238E27FC236}">
                <a16:creationId xmlns:a16="http://schemas.microsoft.com/office/drawing/2014/main" id="{63A3579E-9A4E-45EC-B1E6-00F619C0F11D}"/>
              </a:ext>
            </a:extLst>
          </p:cNvPr>
          <p:cNvSpPr/>
          <p:nvPr/>
        </p:nvSpPr>
        <p:spPr>
          <a:xfrm>
            <a:off x="6437866" y="2645229"/>
            <a:ext cx="5412268" cy="5231002"/>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TextBox 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EB893F6-101E-462D-B9C4-624EFCECF67D}"/>
              </a:ext>
            </a:extLst>
          </p:cNvPr>
          <p:cNvSpPr txBox="1"/>
          <p:nvPr/>
        </p:nvSpPr>
        <p:spPr>
          <a:xfrm flipH="1">
            <a:off x="1402080" y="4358670"/>
            <a:ext cx="15483840" cy="1569660"/>
          </a:xfrm>
          <a:prstGeom prst="rect">
            <a:avLst/>
          </a:prstGeom>
          <a:noFill/>
        </p:spPr>
        <p:txBody>
          <a:bodyPr wrap="square" rtlCol="0">
            <a:spAutoFit/>
          </a:bodyPr>
          <a:lstStyle/>
          <a:p>
            <a:pPr algn="ctr">
              <a:spcBef>
                <a:spcPts val="1200"/>
              </a:spcBef>
            </a:pPr>
            <a:r>
              <a:rPr lang="en-US" altLang="zh-CN" sz="9600">
                <a:solidFill>
                  <a:schemeClr val="bg1"/>
                </a:solidFill>
                <a:latin typeface="Exo 2 Extra Bold" panose="00000900000000000000" pitchFamily="50" charset="0"/>
                <a:ea typeface="Permanent Marker" panose="02000000000000000000" pitchFamily="2" charset="0"/>
                <a:cs typeface="Poppins ExtraBold" panose="00000900000000000000" pitchFamily="50" charset="0"/>
              </a:rPr>
              <a:t>Thanks for Watching!</a:t>
            </a:r>
            <a:endParaRPr lang="en-US" altLang="zh-CN" sz="49600" dirty="0">
              <a:solidFill>
                <a:schemeClr val="bg1"/>
              </a:solidFill>
              <a:latin typeface="Exo 2 Extra Bold" panose="00000900000000000000" pitchFamily="50" charset="0"/>
              <a:ea typeface="Permanent Marker" panose="02000000000000000000" pitchFamily="2" charset="0"/>
              <a:cs typeface="Poppins ExtraBold" panose="00000900000000000000" pitchFamily="50" charset="0"/>
            </a:endParaRPr>
          </a:p>
        </p:txBody>
      </p:sp>
      <p:sp>
        <p:nvSpPr>
          <p:cNvPr id="8" name="TextBox 7">
            <a:extLst>
              <a:ext uri="{FF2B5EF4-FFF2-40B4-BE49-F238E27FC236}">
                <a16:creationId xmlns:a16="http://schemas.microsoft.com/office/drawing/2014/main" id="{CCA69297-F77A-47FB-E7B2-3F40D1633E7D}"/>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05AFFE87-B335-19C1-01DD-F5DA1B77F058}"/>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0" name="TextBox 9">
            <a:extLst>
              <a:ext uri="{FF2B5EF4-FFF2-40B4-BE49-F238E27FC236}">
                <a16:creationId xmlns:a16="http://schemas.microsoft.com/office/drawing/2014/main" id="{542FC78C-F19D-B0FB-B680-37C1C49EA6AB}"/>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1" name="Freeform: Shape 10">
            <a:extLst>
              <a:ext uri="{FF2B5EF4-FFF2-40B4-BE49-F238E27FC236}">
                <a16:creationId xmlns:a16="http://schemas.microsoft.com/office/drawing/2014/main" id="{52DBDDF2-9D8A-67BD-FB56-B0FD69C449C9}"/>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8454389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31"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fltVal val="0"/>
                                          </p:val>
                                        </p:tav>
                                        <p:tav tm="100000">
                                          <p:val>
                                            <p:strVal val="#ppt_h"/>
                                          </p:val>
                                        </p:tav>
                                      </p:tavLst>
                                    </p:anim>
                                    <p:anim calcmode="lin" valueType="num">
                                      <p:cBhvr>
                                        <p:cTn id="12" dur="1000" fill="hold"/>
                                        <p:tgtEl>
                                          <p:spTgt spid="3"/>
                                        </p:tgtEl>
                                        <p:attrNameLst>
                                          <p:attrName>style.rotation</p:attrName>
                                        </p:attrNameLst>
                                      </p:cBhvr>
                                      <p:tavLst>
                                        <p:tav tm="0">
                                          <p:val>
                                            <p:fltVal val="90"/>
                                          </p:val>
                                        </p:tav>
                                        <p:tav tm="100000">
                                          <p:val>
                                            <p:fltVal val="0"/>
                                          </p:val>
                                        </p:tav>
                                      </p:tavLst>
                                    </p:anim>
                                    <p:animEffect transition="in" filter="fade">
                                      <p:cBhvr>
                                        <p:cTn id="13" dur="1000"/>
                                        <p:tgtEl>
                                          <p:spTgt spid="3"/>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Exo 2 Extra Bold" panose="00000900000000000000" pitchFamily="50" charset="0"/>
              </a:rPr>
              <a:t>Credits</a:t>
            </a:r>
            <a:endParaRPr lang="en-US" sz="4400">
              <a:latin typeface="Exo 2 Extra Bold" panose="00000900000000000000" pitchFamily="50"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Exo 2 Extra Bold" panose="00000900000000000000" pitchFamily="50"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Exo 2 Extra Bold" panose="00000900000000000000" pitchFamily="50" charset="0"/>
              </a:rPr>
              <a:t>Fonts</a:t>
            </a:r>
            <a:endParaRPr lang="en-US" sz="4400">
              <a:latin typeface="Exo 2 Extra Bold" panose="00000900000000000000" pitchFamily="50"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Exo 2" panose="00000500000000000000" pitchFamily="50"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Exo 2" panose="00000500000000000000" pitchFamily="50"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Electronics</a:t>
              </a:r>
              <a:endParaRPr lang="zh-CN" altLang="en-US" sz="1800" dirty="0">
                <a:latin typeface="Exo 2" panose="00000500000000000000" pitchFamily="50"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E-commerce</a:t>
              </a:r>
              <a:endParaRPr lang="zh-CN" altLang="en-US" sz="1800" dirty="0">
                <a:latin typeface="Exo 2" panose="00000500000000000000" pitchFamily="50"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Web</a:t>
              </a:r>
              <a:endParaRPr lang="zh-CN" altLang="en-US" sz="1800" dirty="0">
                <a:latin typeface="Exo 2" panose="00000500000000000000" pitchFamily="50"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Location</a:t>
              </a:r>
              <a:endParaRPr lang="zh-CN" altLang="en-US" sz="1800" dirty="0">
                <a:latin typeface="Exo 2" panose="00000500000000000000" pitchFamily="50"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Arrows</a:t>
              </a:r>
              <a:endParaRPr lang="zh-CN" altLang="en-US" sz="1800" dirty="0">
                <a:latin typeface="Exo 2" panose="00000500000000000000" pitchFamily="50"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Weather</a:t>
              </a:r>
              <a:endParaRPr lang="zh-CN" altLang="en-US" sz="1800" dirty="0">
                <a:latin typeface="Exo 2" panose="00000500000000000000" pitchFamily="50"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Exo 2" panose="00000500000000000000" pitchFamily="50" charset="0"/>
                  <a:cs typeface="Lato Black" panose="020F0502020204030203" pitchFamily="34" charset="0"/>
                </a:rPr>
                <a:t>Miscellaneous</a:t>
              </a:r>
              <a:endParaRPr lang="zh-CN" altLang="en-US" sz="1800" dirty="0">
                <a:latin typeface="Exo 2" panose="00000500000000000000" pitchFamily="50"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Exo 2 Extra Bold" panose="00000900000000000000" pitchFamily="50" charset="0"/>
              </a:rPr>
              <a:t>Diagrams and Infographics</a:t>
            </a:r>
            <a:endParaRPr lang="en-US" sz="4400">
              <a:latin typeface="Exo 2 Extra Bold" panose="00000900000000000000" pitchFamily="50" charset="0"/>
            </a:endParaRPr>
          </a:p>
        </p:txBody>
      </p:sp>
      <p:grpSp>
        <p:nvGrpSpPr>
          <p:cNvPr id="184" name="Group 183">
            <a:extLst>
              <a:ext uri="{FF2B5EF4-FFF2-40B4-BE49-F238E27FC236}">
                <a16:creationId xmlns:a16="http://schemas.microsoft.com/office/drawing/2014/main" id="{70138D71-A379-977D-8E09-1F711839C15D}"/>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8BECE17B-393B-91BD-30B3-615B643B6D85}"/>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E3108A27-FD3C-9921-7179-C1FCA34EF47E}"/>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9E80EAF5-416F-8A9A-C2FB-764F481B1FF7}"/>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C9B9EA1F-4DC1-86B7-32D5-2F6032FE6D7F}"/>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01187040-FB52-6804-C95D-F97000CB7C7A}"/>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211E61BD-A627-ABAF-0CF7-E886BF9B0783}"/>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E5BBD093-0294-7744-20AE-5122FF04ECEB}"/>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99124D57-38CE-2054-8500-236916FCC75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0E886903-B585-EF32-21D5-95EE77CD403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DB65E92-024D-8A26-201E-DFE219BD0ED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069250C7-7D20-524C-9E74-75FFA94BCB2A}"/>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C73669F1-D70D-2CB8-5006-F0A42147EDF7}"/>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0AB6BFFD-4CE9-B727-1E46-DB3C07163AEE}"/>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F92C93F2-632E-8CE7-300E-EF8EDBB3BF5B}"/>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5BA551E9-CD09-DDCB-E697-3C58310E7464}"/>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D595ED1F-14C7-B03B-1F66-574EF97C5EB8}"/>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1110ACB1-F66B-F89C-7E95-1C347F4CCC37}"/>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7C27FDD5-6EA7-5BEE-7F38-5B6B8A311348}"/>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45397C45-4A6B-4B6A-31E4-C917A8C189F3}"/>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7F02E6F0-6E82-20CC-4074-73A76F0392D1}"/>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638239F9-058D-0548-19D3-7725D43951F6}"/>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8DDC249B-6BD7-BA34-BF4A-02D70248B987}"/>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AB8E7B72-7250-4B45-A683-3700817A7FD3}"/>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DE8D6814-45D3-A7FC-F4A7-E828E88E4613}"/>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0A6BFBBB-AAC0-8FBB-863C-D9D992AC95F5}"/>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957CABAD-43E1-DEDE-E1B0-9B82BA934365}"/>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28A50F81-D81E-C679-D4BB-9DD131190A66}"/>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A26E3356-7E62-7B82-1D72-13DF698D64A2}"/>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D436CC47-9307-20AA-9C15-E48853207AD6}"/>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AAFA3BC5-0B8C-9946-4F57-7E2FC8CFAE8B}"/>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4E63A1C5-1917-0CCA-E4DF-5CE63BBA81DD}"/>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87F9FEEC-4838-EFCF-BC06-10CA278FC2B3}"/>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E99536E3-2B4E-F812-3DF1-29BCE2AC67E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E2BB4CB0-36B1-296C-DD7B-8077C9FE52BB}"/>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33A14E5E-3C7A-2C4F-A5BF-996C7F9F2651}"/>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F391C68C-5B00-88A2-66E8-A08900D1C737}"/>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348F6776-AD15-5FE7-BD43-F70CBD5136FC}"/>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65C4E672-7581-540A-1544-F791905CDBD6}"/>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383A0A27-720F-FC54-F9DE-8DFAC36C0CB6}"/>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018F00EF-3FC9-9791-79F3-6643A5295957}"/>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0E48BF3E-7AEA-5B47-4BEB-24010DDB6F81}"/>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272500C5-8486-91B8-8735-6C5E4ABE3692}"/>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178792C1-47A9-A1A2-436F-BF93851873E7}"/>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B9608AFA-28A5-96D1-11EB-24AC8A051658}"/>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B65E635E-1ECB-947C-BEEB-22F485328360}"/>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2056AC50-DB14-BC30-95D4-43A212B5B21B}"/>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10066B41-AFCA-25B2-ACC3-4ADF1AA46E21}"/>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BCC5ED56-87C5-2620-B579-648DDC252556}"/>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838CC10E-4B12-6C5B-A550-EC8567F8A6EE}"/>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78B5911-708B-29F5-2093-E8E8062B2808}"/>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6AD306DA-DB7D-D150-B072-DBC3B34F19F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1E99C93D-1445-4416-7003-921E29248A9F}"/>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2353C068-965F-0D49-003D-D903F989B58C}"/>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BE56D505-520C-5298-1DE3-169A673D7255}"/>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3C7B6D9A-7A45-25F2-58A9-957D3A63A29E}"/>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07F3A71D-AABD-5801-6100-15992503960E}"/>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F76DA102-B88D-FD8C-F70C-57F1DD35B862}"/>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3D7D7BD4-E352-0F38-5FAB-43EE0A82120E}"/>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72DCC130-83B6-3371-FC79-77E1FC21EAB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501C960A-EE43-36F5-BD7B-C2103B271741}"/>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906D946D-51D7-2160-7352-D2A7C468259E}"/>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C09EEB3-8B3A-B27D-E88B-6417B67EDD3D}"/>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BB9BDF9C-ED99-5003-D79D-305863325F88}"/>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A2A78D54-2761-63DC-7537-28EBF95FEB0B}"/>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CD5B6C75-C674-5874-9E12-B1742810466B}"/>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A9FA5A20-C5B3-2A00-D009-4F96E0C1A1F1}"/>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C4515BD2-5D8C-B838-0092-C4BD743175D9}"/>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913C0A78-D0E8-CF43-729C-9443FDD15D43}"/>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9715ADC2-BFCF-DBBF-C93B-F50118CB367D}"/>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01C9E567-4A64-72B1-4A4F-6747A279E46A}"/>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C55725A4-7465-9077-DA19-A401E3E23E5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3878BD33-BA92-D886-4F32-BA65B2994AF1}"/>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1AA0EE3E-0416-9D1C-C0F3-8871E7715D79}"/>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DD83E40E-C589-2D4E-D179-69690D65C5D9}"/>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EC37EB12-196E-BC69-2FC9-45F54057CBBE}"/>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9A29E98C-7205-D438-B957-6B966477CFFE}"/>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AA0167CE-AD2D-D585-2FDB-19BB412E23B4}"/>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61123D8C-B510-361A-C4C3-F9239C119F77}"/>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7D959183-CCA8-66A7-8FA6-52518CDF5443}"/>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9FE01C2F-0945-C20B-45C2-4673E0F3B910}"/>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653F5B09-D212-4190-A015-329D03E7FE66}"/>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D9192BB4-CEBA-E8AA-6C38-D6BA45CBA412}"/>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1F7EEBE7-9F93-54BB-FD25-D5575E7785C0}"/>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F6589A1F-C86F-131C-1A5A-0207C0EB6224}"/>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4FE206F5-18D0-1162-3730-175A0C81BA19}"/>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27D09B50-4B73-55D1-6CDC-630EC01B691A}"/>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6442509E-FE5D-CBEC-9A03-01E2D0735F1F}"/>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B5A6D126-F563-944B-616F-40E61022EC0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C89DA562-C6D8-EF33-0B40-B5CC6264EAB9}"/>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B7C05804-763B-FB05-BEC7-DB48EA7690A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BB735F25-D826-EC51-DAEA-979C9FE9B39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D7320394-DD0A-407C-F7C0-C84109FC0CF8}"/>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E56558AD-633A-77F9-820D-026F264E3382}"/>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1D8FF841-561B-8E4C-A81C-168208DE028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FE86087D-DE95-0163-42E7-2704D166492A}"/>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DEA9303F-9F99-89C8-53A0-8F4F05B39B22}"/>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1B2E8E3C-6188-F856-D4A6-F44D12AE6378}"/>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7FC70D3D-8A40-025A-7886-451B4DEF6CDA}"/>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73F4FE7C-AA78-F851-2811-87ED0652FAC4}"/>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A4D079CB-BA09-DBDB-26C8-DDCFCDA542E0}"/>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474AF63E-05B1-7866-23BF-9AD1BC75E0DF}"/>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99DB317F-8086-A129-93CE-2BF558C2523A}"/>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E12F3E83-D629-B249-A106-3B27300DD4E2}"/>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33E9B3ED-851A-701D-DD48-F7C7921D683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15FAC2A9-9B39-27BA-68CC-F6F6CEC82461}"/>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9A2993D3-3649-F920-E2DD-C3A33CC2EC15}"/>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75CEE6E9-E47B-17A4-1759-E38AE9E4511F}"/>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D6387A91-1832-BAB4-466B-7DDAF7F3393C}"/>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41ED87A3-D2C5-6E31-E77B-BC908E4913E8}"/>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F376E0A9-C897-6961-DED2-4D429774BE0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AB698BA-B110-699C-E9F5-880848DF94BF}"/>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E974EEBF-83E8-2995-5686-8148B6BE0FB3}"/>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446D341B-D42E-5BA5-1F89-3E7A3EB20B2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FDF40D74-89B8-A2F0-E639-13EE7DD4AA18}"/>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64ADE203-17C7-C607-4FF7-AF996404E6CA}"/>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9FD6FA15-59E7-9696-C024-CF79A0F0A55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B5E0F118-4826-0F10-DF5E-8919FCBF2CB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1DB6F45D-96E7-05E7-638D-556697ADA1C0}"/>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0654EDF-75C2-C3D2-9D70-8070E44F00FF}"/>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F2348495-6097-67A5-5831-4B2468061796}"/>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7A7E9B9-E2B4-D3BC-2225-B5056A4E8D48}"/>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43B7FAD-901C-D6A6-F6FF-A2D3F1C172E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C8F0B92-9CF2-5C7D-F4C5-7E71393BEC82}"/>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D91FDE1-9879-4668-522E-C0660FA369EB}"/>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41BE1F0F-58D8-AB5E-1043-C58520F68889}"/>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E083AEE-4089-E026-8998-C6D157DB24A7}"/>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C253D39E-9A5B-3E23-E4A0-0D2CC441D729}"/>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03BDA130-7446-BC2D-93EF-B19081E0312B}"/>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99A88D2F-22D2-5194-B84D-74BF579DD382}"/>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E348AC60-0C60-58A3-2D4C-2FC58CAA817B}"/>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0B897A19-BFE7-B9DE-8E7D-77346F7AA443}"/>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C41DE400-30B9-BA0F-559E-01514B8B5175}"/>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09385DEF-BF08-029E-3D90-A8A0DA9C8D4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9869A62-8AD5-0238-03D1-7836FB8AC6B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ED32DD59-074D-3598-AA4F-2D925F76A97A}"/>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1C49C6DA-ECA6-B3D9-05D9-BFC4E857DD63}"/>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16E9CB27-B6EE-6544-F265-42A9C04007B1}"/>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0BFBCBC-B662-7B9A-79BB-E5F100E74608}"/>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541908FA-334D-F32F-C1C6-29EEFC66EA82}"/>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B44C1108-5121-89E2-996C-B31491B99E1A}"/>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6255F68D-6AE0-3E13-467B-6121B01FAB87}"/>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379FF222-18EF-6D9E-EAFB-E9B3267FFCFE}"/>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6A6F230F-0F5B-8436-AE34-67E12B2A0AAF}"/>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90D37E09-7748-91B4-FF90-D4C96AF13F69}"/>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85D6593B-4F09-A1B7-73D7-12B3BCD27F73}"/>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83B59178-0493-2338-55BF-A794DA06DAAD}"/>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BC9F67D8-8640-2879-0825-5B8B14F3543D}"/>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1C152A1F-4B52-8AC7-69C0-49A62393DAFC}"/>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7EBA8712-6D88-6FFE-721A-E0E315E15470}"/>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E01ECFFD-9AFC-C911-47E4-97686308CD0C}"/>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CB59B203-51A5-6786-D988-8E0D48BA6BCA}"/>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A60537CC-383E-728D-6A19-BC4A50585473}"/>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0310A3ED-A763-07C6-2D03-48324939C2C1}"/>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B50DC933-0E84-1835-D846-40DA23146459}"/>
              </a:ext>
            </a:extLst>
          </p:cNvPr>
          <p:cNvGrpSpPr/>
          <p:nvPr/>
        </p:nvGrpSpPr>
        <p:grpSpPr>
          <a:xfrm>
            <a:off x="11664481" y="6636454"/>
            <a:ext cx="1462285" cy="1579548"/>
            <a:chOff x="6956386" y="3045853"/>
            <a:chExt cx="4375230" cy="4726086"/>
          </a:xfrm>
        </p:grpSpPr>
        <p:sp>
          <p:nvSpPr>
            <p:cNvPr id="339" name="Freeform: Shape 11">
              <a:extLst>
                <a:ext uri="{FF2B5EF4-FFF2-40B4-BE49-F238E27FC236}">
                  <a16:creationId xmlns:a16="http://schemas.microsoft.com/office/drawing/2014/main" id="{C2F74A4A-CA93-F6F1-4AFA-62F2A1828579}"/>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Shape 12">
              <a:extLst>
                <a:ext uri="{FF2B5EF4-FFF2-40B4-BE49-F238E27FC236}">
                  <a16:creationId xmlns:a16="http://schemas.microsoft.com/office/drawing/2014/main" id="{CEA2B998-9F25-0C5F-21C7-6E5EC69E28C7}"/>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Shape 13">
              <a:extLst>
                <a:ext uri="{FF2B5EF4-FFF2-40B4-BE49-F238E27FC236}">
                  <a16:creationId xmlns:a16="http://schemas.microsoft.com/office/drawing/2014/main" id="{5189FEBA-6239-4AAA-641D-DEB7D0F4BFF9}"/>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D98EF86B-0C81-26F3-09F2-72617C4502ED}"/>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D5E5A3CB-DE85-2E37-6F1F-8818B58ADAEC}"/>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10148D54-8845-A527-59E4-9664443CD90D}"/>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7F56C2C7-DF55-4E10-F16E-F60B6DF1171A}"/>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424F1529-1147-9A71-8387-A9609A34DD07}"/>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BA81A193-E74D-DCAE-FADE-DF5F7B00EEDD}"/>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EDED24B7-A876-00C3-B6D6-820AFE14C747}"/>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077F07A7-D0D2-1AB8-4076-26CE2F4CA061}"/>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A1B4A437-1B39-23AA-6E01-D7CAD4011220}"/>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F64A2FF6-F40B-ABA2-6677-D7F64C1A6A85}"/>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40F944F3-05E4-55BD-6F39-F2BA4F5E57C0}"/>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F40C6467-8F1B-BA82-8A7E-25A35B0F42EA}"/>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0FC8F4B-BB31-E510-566A-09D05D41430D}"/>
              </a:ext>
            </a:extLst>
          </p:cNvPr>
          <p:cNvSpPr>
            <a:spLocks noGrp="1"/>
          </p:cNvSpPr>
          <p:nvPr>
            <p:ph type="pic" sz="quarter" idx="10"/>
          </p:nvPr>
        </p:nvSpPr>
        <p:spPr/>
      </p:sp>
      <p:sp>
        <p:nvSpPr>
          <p:cNvPr id="20" name="Freeform: Shape 19">
            <a:extLst>
              <a:ext uri="{FF2B5EF4-FFF2-40B4-BE49-F238E27FC236}">
                <a16:creationId xmlns:a16="http://schemas.microsoft.com/office/drawing/2014/main" id="{FE1B6F8B-DCE0-AED5-FB65-0B0521C54ED7}"/>
              </a:ext>
            </a:extLst>
          </p:cNvPr>
          <p:cNvSpPr/>
          <p:nvPr/>
        </p:nvSpPr>
        <p:spPr>
          <a:xfrm>
            <a:off x="3" y="1"/>
            <a:ext cx="8358325" cy="10287000"/>
          </a:xfrm>
          <a:custGeom>
            <a:avLst/>
            <a:gdLst>
              <a:gd name="connsiteX0" fmla="*/ 8201672 w 8358325"/>
              <a:gd name="connsiteY0" fmla="*/ 0 h 10287000"/>
              <a:gd name="connsiteX1" fmla="*/ 8224648 w 8358325"/>
              <a:gd name="connsiteY1" fmla="*/ 147761 h 10287000"/>
              <a:gd name="connsiteX2" fmla="*/ 8046853 w 8358325"/>
              <a:gd name="connsiteY2" fmla="*/ 4353493 h 10287000"/>
              <a:gd name="connsiteX3" fmla="*/ 7613751 w 8358325"/>
              <a:gd name="connsiteY3" fmla="*/ 10095862 h 10287000"/>
              <a:gd name="connsiteX4" fmla="*/ 7455018 w 8358325"/>
              <a:gd name="connsiteY4" fmla="*/ 10287000 h 10287000"/>
              <a:gd name="connsiteX5" fmla="*/ 0 w 8358325"/>
              <a:gd name="connsiteY5" fmla="*/ 10287000 h 10287000"/>
              <a:gd name="connsiteX6" fmla="*/ 0 w 8358325"/>
              <a:gd name="connsiteY6" fmla="*/ 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8325" h="10287000">
                <a:moveTo>
                  <a:pt x="8201672" y="0"/>
                </a:moveTo>
                <a:lnTo>
                  <a:pt x="8224648" y="147761"/>
                </a:lnTo>
                <a:cubicBezTo>
                  <a:pt x="8402979" y="1459520"/>
                  <a:pt x="8282530" y="2956284"/>
                  <a:pt x="8046853" y="4353493"/>
                </a:cubicBezTo>
                <a:cubicBezTo>
                  <a:pt x="7720430" y="6361778"/>
                  <a:pt x="9191072" y="8078285"/>
                  <a:pt x="7613751" y="10095862"/>
                </a:cubicBezTo>
                <a:lnTo>
                  <a:pt x="7455018" y="10287000"/>
                </a:lnTo>
                <a:lnTo>
                  <a:pt x="0" y="10287000"/>
                </a:lnTo>
                <a:lnTo>
                  <a:pt x="0" y="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6" name="Group 5">
            <a:extLst>
              <a:ext uri="{FF2B5EF4-FFF2-40B4-BE49-F238E27FC236}">
                <a16:creationId xmlns:a16="http://schemas.microsoft.com/office/drawing/2014/main" id="{35E43E46-EA74-B1FE-766E-175C1D9CD556}"/>
              </a:ext>
            </a:extLst>
          </p:cNvPr>
          <p:cNvGrpSpPr/>
          <p:nvPr/>
        </p:nvGrpSpPr>
        <p:grpSpPr>
          <a:xfrm>
            <a:off x="9544858" y="1858657"/>
            <a:ext cx="1236333" cy="1194924"/>
            <a:chOff x="9544858" y="1858657"/>
            <a:chExt cx="1236333" cy="1194924"/>
          </a:xfrm>
        </p:grpSpPr>
        <p:sp>
          <p:nvSpPr>
            <p:cNvPr id="8" name="Freeform: Shape 7">
              <a:extLst>
                <a:ext uri="{FF2B5EF4-FFF2-40B4-BE49-F238E27FC236}">
                  <a16:creationId xmlns:a16="http://schemas.microsoft.com/office/drawing/2014/main" id="{94895F73-57AD-48D9-BA51-36E4605B0220}"/>
                </a:ext>
              </a:extLst>
            </p:cNvPr>
            <p:cNvSpPr/>
            <p:nvPr/>
          </p:nvSpPr>
          <p:spPr>
            <a:xfrm>
              <a:off x="9544858" y="1858657"/>
              <a:ext cx="1236333" cy="1194924"/>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9" name="TextBox 11">
              <a:extLst>
                <a:ext uri="{FF2B5EF4-FFF2-40B4-BE49-F238E27FC236}">
                  <a16:creationId xmlns:a16="http://schemas.microsoft.com/office/drawing/2014/main" id="{F3C0E519-9EDE-47FA-BF3B-D6DB107C87EC}"/>
                </a:ext>
              </a:extLst>
            </p:cNvPr>
            <p:cNvSpPr txBox="1"/>
            <p:nvPr/>
          </p:nvSpPr>
          <p:spPr>
            <a:xfrm rot="16200000">
              <a:off x="9701359" y="2036746"/>
              <a:ext cx="923330" cy="765594"/>
            </a:xfrm>
            <a:prstGeom prst="rect">
              <a:avLst/>
            </a:prstGeom>
            <a:noFill/>
            <a:effectLst/>
          </p:spPr>
          <p:txBody>
            <a:bodyPr vert="eaVert" wrap="none" rtlCol="0">
              <a:spAutoFit/>
            </a:bodyPr>
            <a:lstStyle/>
            <a:p>
              <a:pPr algn="ctr"/>
              <a:r>
                <a:rPr lang="en-US" altLang="zh-CN" sz="4800" dirty="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rPr>
                <a:t>01</a:t>
              </a:r>
              <a:endParaRPr lang="zh-CN" altLang="en-US" sz="4400" dirty="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endParaRPr>
            </a:p>
          </p:txBody>
        </p:sp>
      </p:grpSp>
      <p:sp>
        <p:nvSpPr>
          <p:cNvPr id="36" name="Rectangle 8">
            <a:extLst>
              <a:ext uri="{FF2B5EF4-FFF2-40B4-BE49-F238E27FC236}">
                <a16:creationId xmlns:a16="http://schemas.microsoft.com/office/drawing/2014/main" id="{2E00FA43-679A-4969-B0EC-521867D22139}"/>
              </a:ext>
            </a:extLst>
          </p:cNvPr>
          <p:cNvSpPr/>
          <p:nvPr/>
        </p:nvSpPr>
        <p:spPr>
          <a:xfrm>
            <a:off x="11164637" y="1925397"/>
            <a:ext cx="5256463"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7" name="Group 6">
            <a:extLst>
              <a:ext uri="{FF2B5EF4-FFF2-40B4-BE49-F238E27FC236}">
                <a16:creationId xmlns:a16="http://schemas.microsoft.com/office/drawing/2014/main" id="{B76DE80C-AEA2-6639-8483-CD0B1D4844B0}"/>
              </a:ext>
            </a:extLst>
          </p:cNvPr>
          <p:cNvGrpSpPr/>
          <p:nvPr/>
        </p:nvGrpSpPr>
        <p:grpSpPr>
          <a:xfrm>
            <a:off x="9578839" y="3633528"/>
            <a:ext cx="1168370" cy="1233533"/>
            <a:chOff x="9578839" y="3633528"/>
            <a:chExt cx="1168370" cy="1233533"/>
          </a:xfrm>
        </p:grpSpPr>
        <p:sp>
          <p:nvSpPr>
            <p:cNvPr id="28" name="Freeform: Shape 27">
              <a:extLst>
                <a:ext uri="{FF2B5EF4-FFF2-40B4-BE49-F238E27FC236}">
                  <a16:creationId xmlns:a16="http://schemas.microsoft.com/office/drawing/2014/main" id="{5FA459E4-1FC7-1D9F-E84F-0B6E32080495}"/>
                </a:ext>
              </a:extLst>
            </p:cNvPr>
            <p:cNvSpPr/>
            <p:nvPr/>
          </p:nvSpPr>
          <p:spPr>
            <a:xfrm>
              <a:off x="9578839" y="3633528"/>
              <a:ext cx="1168370" cy="1233533"/>
            </a:xfrm>
            <a:custGeom>
              <a:avLst/>
              <a:gdLst>
                <a:gd name="connsiteX0" fmla="*/ 758133 w 1168370"/>
                <a:gd name="connsiteY0" fmla="*/ 262 h 1233533"/>
                <a:gd name="connsiteX1" fmla="*/ 1097011 w 1168370"/>
                <a:gd name="connsiteY1" fmla="*/ 587217 h 1233533"/>
                <a:gd name="connsiteX2" fmla="*/ 1092038 w 1168370"/>
                <a:gd name="connsiteY2" fmla="*/ 1104301 h 1233533"/>
                <a:gd name="connsiteX3" fmla="*/ 18610 w 1168370"/>
                <a:gd name="connsiteY3" fmla="*/ 869951 h 1233533"/>
                <a:gd name="connsiteX4" fmla="*/ 758133 w 1168370"/>
                <a:gd name="connsiteY4" fmla="*/ 262 h 1233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370" h="1233533">
                  <a:moveTo>
                    <a:pt x="758133" y="262"/>
                  </a:moveTo>
                  <a:cubicBezTo>
                    <a:pt x="1044190" y="-10420"/>
                    <a:pt x="1101831" y="308097"/>
                    <a:pt x="1097011" y="587217"/>
                  </a:cubicBezTo>
                  <a:cubicBezTo>
                    <a:pt x="1094982" y="766900"/>
                    <a:pt x="1261877" y="892323"/>
                    <a:pt x="1092038" y="1104301"/>
                  </a:cubicBezTo>
                  <a:cubicBezTo>
                    <a:pt x="922200" y="1316278"/>
                    <a:pt x="148586" y="1286964"/>
                    <a:pt x="18610" y="869951"/>
                  </a:cubicBezTo>
                  <a:cubicBezTo>
                    <a:pt x="-111367" y="452937"/>
                    <a:pt x="472077" y="10944"/>
                    <a:pt x="758133" y="262"/>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42" name="TextBox 11">
              <a:extLst>
                <a:ext uri="{FF2B5EF4-FFF2-40B4-BE49-F238E27FC236}">
                  <a16:creationId xmlns:a16="http://schemas.microsoft.com/office/drawing/2014/main" id="{A9EE13FE-F992-4AA5-8BB5-845BB9D07DCA}"/>
                </a:ext>
              </a:extLst>
            </p:cNvPr>
            <p:cNvSpPr txBox="1"/>
            <p:nvPr/>
          </p:nvSpPr>
          <p:spPr>
            <a:xfrm rot="16200000">
              <a:off x="9701359" y="3823414"/>
              <a:ext cx="923330" cy="853760"/>
            </a:xfrm>
            <a:prstGeom prst="rect">
              <a:avLst/>
            </a:prstGeom>
            <a:noFill/>
            <a:effectLst/>
          </p:spPr>
          <p:txBody>
            <a:bodyPr vert="eaVert" wrap="none" rtlCol="0">
              <a:spAutoFit/>
            </a:bodyPr>
            <a:lstStyle/>
            <a:p>
              <a:pPr algn="ctr"/>
              <a:r>
                <a:rPr lang="en-US" altLang="zh-CN" sz="480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rPr>
                <a:t>02</a:t>
              </a:r>
              <a:endParaRPr lang="zh-CN" altLang="en-US" sz="4400" dirty="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endParaRPr>
            </a:p>
          </p:txBody>
        </p:sp>
      </p:grpSp>
      <p:sp>
        <p:nvSpPr>
          <p:cNvPr id="40" name="Rectangle 8">
            <a:extLst>
              <a:ext uri="{FF2B5EF4-FFF2-40B4-BE49-F238E27FC236}">
                <a16:creationId xmlns:a16="http://schemas.microsoft.com/office/drawing/2014/main" id="{24AA9A64-8755-4DCE-A32C-F8851DA2501D}"/>
              </a:ext>
            </a:extLst>
          </p:cNvPr>
          <p:cNvSpPr/>
          <p:nvPr/>
        </p:nvSpPr>
        <p:spPr>
          <a:xfrm>
            <a:off x="11164637" y="3718425"/>
            <a:ext cx="5256463" cy="1061444"/>
          </a:xfrm>
          <a:prstGeom prst="rect">
            <a:avLst/>
          </a:prstGeom>
        </p:spPr>
        <p:txBody>
          <a:bodyPr wrap="square">
            <a:spAutoFit/>
          </a:bodyPr>
          <a:lstStyle/>
          <a:p>
            <a:pP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Services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0" name="Group 9">
            <a:extLst>
              <a:ext uri="{FF2B5EF4-FFF2-40B4-BE49-F238E27FC236}">
                <a16:creationId xmlns:a16="http://schemas.microsoft.com/office/drawing/2014/main" id="{E81F55BD-8386-2D89-C4B5-6A1B535E634A}"/>
              </a:ext>
            </a:extLst>
          </p:cNvPr>
          <p:cNvGrpSpPr/>
          <p:nvPr/>
        </p:nvGrpSpPr>
        <p:grpSpPr>
          <a:xfrm>
            <a:off x="9565562" y="5419940"/>
            <a:ext cx="1194924" cy="1236332"/>
            <a:chOff x="9565562" y="5419940"/>
            <a:chExt cx="1194924" cy="1236332"/>
          </a:xfrm>
        </p:grpSpPr>
        <p:sp>
          <p:nvSpPr>
            <p:cNvPr id="27" name="Freeform: Shape 26">
              <a:extLst>
                <a:ext uri="{FF2B5EF4-FFF2-40B4-BE49-F238E27FC236}">
                  <a16:creationId xmlns:a16="http://schemas.microsoft.com/office/drawing/2014/main" id="{430B9BD0-CD0E-8BBA-6919-28F5E692724D}"/>
                </a:ext>
              </a:extLst>
            </p:cNvPr>
            <p:cNvSpPr/>
            <p:nvPr/>
          </p:nvSpPr>
          <p:spPr>
            <a:xfrm>
              <a:off x="9565562" y="5419940"/>
              <a:ext cx="1194924" cy="1236332"/>
            </a:xfrm>
            <a:custGeom>
              <a:avLst/>
              <a:gdLst>
                <a:gd name="connsiteX0" fmla="*/ 267209 w 1194924"/>
                <a:gd name="connsiteY0" fmla="*/ 2416 h 1236332"/>
                <a:gd name="connsiteX1" fmla="*/ 734831 w 1194924"/>
                <a:gd name="connsiteY1" fmla="*/ 151528 h 1236332"/>
                <a:gd name="connsiteX2" fmla="*/ 1180152 w 1194924"/>
                <a:gd name="connsiteY2" fmla="*/ 414377 h 1236332"/>
                <a:gd name="connsiteX3" fmla="*/ 440485 w 1194924"/>
                <a:gd name="connsiteY3" fmla="*/ 1226818 h 1236332"/>
                <a:gd name="connsiteX4" fmla="*/ 57074 w 1194924"/>
                <a:gd name="connsiteY4" fmla="*/ 151528 h 1236332"/>
                <a:gd name="connsiteX5" fmla="*/ 267209 w 1194924"/>
                <a:gd name="connsiteY5" fmla="*/ 2416 h 123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4924" h="1236332">
                  <a:moveTo>
                    <a:pt x="267209" y="2416"/>
                  </a:moveTo>
                  <a:cubicBezTo>
                    <a:pt x="410160" y="-14704"/>
                    <a:pt x="585259" y="61694"/>
                    <a:pt x="734831" y="151528"/>
                  </a:cubicBezTo>
                  <a:cubicBezTo>
                    <a:pt x="889426" y="243127"/>
                    <a:pt x="1081494" y="161303"/>
                    <a:pt x="1180152" y="414377"/>
                  </a:cubicBezTo>
                  <a:cubicBezTo>
                    <a:pt x="1278811" y="667450"/>
                    <a:pt x="866617" y="1322762"/>
                    <a:pt x="440485" y="1226818"/>
                  </a:cubicBezTo>
                  <a:cubicBezTo>
                    <a:pt x="14353" y="1130874"/>
                    <a:pt x="-76703" y="404601"/>
                    <a:pt x="57074" y="151528"/>
                  </a:cubicBezTo>
                  <a:cubicBezTo>
                    <a:pt x="107241" y="56626"/>
                    <a:pt x="181438" y="12688"/>
                    <a:pt x="267209" y="2416"/>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47" name="TextBox 11">
              <a:extLst>
                <a:ext uri="{FF2B5EF4-FFF2-40B4-BE49-F238E27FC236}">
                  <a16:creationId xmlns:a16="http://schemas.microsoft.com/office/drawing/2014/main" id="{6AD954C4-51A8-4643-9390-1A51179E443D}"/>
                </a:ext>
              </a:extLst>
            </p:cNvPr>
            <p:cNvSpPr txBox="1"/>
            <p:nvPr/>
          </p:nvSpPr>
          <p:spPr>
            <a:xfrm rot="16200000">
              <a:off x="9701359" y="5616837"/>
              <a:ext cx="923330" cy="842538"/>
            </a:xfrm>
            <a:prstGeom prst="rect">
              <a:avLst/>
            </a:prstGeom>
            <a:noFill/>
            <a:effectLst/>
          </p:spPr>
          <p:txBody>
            <a:bodyPr vert="eaVert" wrap="none" rtlCol="0">
              <a:spAutoFit/>
            </a:bodyPr>
            <a:lstStyle/>
            <a:p>
              <a:pPr algn="ctr"/>
              <a:r>
                <a:rPr lang="en-US" altLang="zh-CN" sz="480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rPr>
                <a:t>03</a:t>
              </a:r>
              <a:endParaRPr lang="zh-CN" altLang="en-US" sz="4400" dirty="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endParaRPr>
            </a:p>
          </p:txBody>
        </p:sp>
      </p:grpSp>
      <p:sp>
        <p:nvSpPr>
          <p:cNvPr id="45" name="Rectangle 8">
            <a:extLst>
              <a:ext uri="{FF2B5EF4-FFF2-40B4-BE49-F238E27FC236}">
                <a16:creationId xmlns:a16="http://schemas.microsoft.com/office/drawing/2014/main" id="{E1315D6B-457B-4E95-AF53-E6EA25E3BDB5}"/>
              </a:ext>
            </a:extLst>
          </p:cNvPr>
          <p:cNvSpPr/>
          <p:nvPr/>
        </p:nvSpPr>
        <p:spPr>
          <a:xfrm>
            <a:off x="11164637" y="5511453"/>
            <a:ext cx="5256463" cy="1061444"/>
          </a:xfrm>
          <a:prstGeom prst="rect">
            <a:avLst/>
          </a:prstGeom>
        </p:spPr>
        <p:txBody>
          <a:bodyPr wrap="square">
            <a:spAutoFit/>
          </a:bodyPr>
          <a:lstStyle/>
          <a:p>
            <a:pP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Our Clients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oup 10">
            <a:extLst>
              <a:ext uri="{FF2B5EF4-FFF2-40B4-BE49-F238E27FC236}">
                <a16:creationId xmlns:a16="http://schemas.microsoft.com/office/drawing/2014/main" id="{82367182-DF29-97E9-61DB-05A6B1BED5B8}"/>
              </a:ext>
            </a:extLst>
          </p:cNvPr>
          <p:cNvGrpSpPr/>
          <p:nvPr/>
        </p:nvGrpSpPr>
        <p:grpSpPr>
          <a:xfrm>
            <a:off x="9522696" y="7232750"/>
            <a:ext cx="1280655" cy="1195593"/>
            <a:chOff x="9522696" y="7232750"/>
            <a:chExt cx="1280655" cy="1195593"/>
          </a:xfrm>
        </p:grpSpPr>
        <p:sp>
          <p:nvSpPr>
            <p:cNvPr id="26" name="Freeform: Shape 25">
              <a:extLst>
                <a:ext uri="{FF2B5EF4-FFF2-40B4-BE49-F238E27FC236}">
                  <a16:creationId xmlns:a16="http://schemas.microsoft.com/office/drawing/2014/main" id="{7E468E3C-7DC9-6D89-F358-06E8865572A4}"/>
                </a:ext>
              </a:extLst>
            </p:cNvPr>
            <p:cNvSpPr/>
            <p:nvPr/>
          </p:nvSpPr>
          <p:spPr>
            <a:xfrm>
              <a:off x="9522696" y="7232750"/>
              <a:ext cx="1280655" cy="1195593"/>
            </a:xfrm>
            <a:custGeom>
              <a:avLst/>
              <a:gdLst>
                <a:gd name="connsiteX0" fmla="*/ 746006 w 1280655"/>
                <a:gd name="connsiteY0" fmla="*/ 843 h 1195593"/>
                <a:gd name="connsiteX1" fmla="*/ 836019 w 1280655"/>
                <a:gd name="connsiteY1" fmla="*/ 5330 h 1195593"/>
                <a:gd name="connsiteX2" fmla="*/ 1169780 w 1280655"/>
                <a:gd name="connsiteY2" fmla="*/ 1052122 h 1195593"/>
                <a:gd name="connsiteX3" fmla="*/ 46846 w 1280655"/>
                <a:gd name="connsiteY3" fmla="*/ 846520 h 1195593"/>
                <a:gd name="connsiteX4" fmla="*/ 385724 w 1280655"/>
                <a:gd name="connsiteY4" fmla="*/ 259566 h 1195593"/>
                <a:gd name="connsiteX5" fmla="*/ 746006 w 1280655"/>
                <a:gd name="connsiteY5" fmla="*/ 843 h 119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655" h="1195593">
                  <a:moveTo>
                    <a:pt x="746006" y="843"/>
                  </a:moveTo>
                  <a:cubicBezTo>
                    <a:pt x="772696" y="-1063"/>
                    <a:pt x="802457" y="193"/>
                    <a:pt x="836019" y="5330"/>
                  </a:cubicBezTo>
                  <a:cubicBezTo>
                    <a:pt x="1104516" y="46426"/>
                    <a:pt x="1465935" y="731052"/>
                    <a:pt x="1169780" y="1052122"/>
                  </a:cubicBezTo>
                  <a:cubicBezTo>
                    <a:pt x="873624" y="1373191"/>
                    <a:pt x="199125" y="1088911"/>
                    <a:pt x="46846" y="846520"/>
                  </a:cubicBezTo>
                  <a:cubicBezTo>
                    <a:pt x="-105433" y="604129"/>
                    <a:pt x="141590" y="394951"/>
                    <a:pt x="385724" y="259566"/>
                  </a:cubicBezTo>
                  <a:cubicBezTo>
                    <a:pt x="522771" y="182493"/>
                    <a:pt x="559174" y="14185"/>
                    <a:pt x="746006" y="843"/>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52" name="TextBox 11">
              <a:extLst>
                <a:ext uri="{FF2B5EF4-FFF2-40B4-BE49-F238E27FC236}">
                  <a16:creationId xmlns:a16="http://schemas.microsoft.com/office/drawing/2014/main" id="{A83B233B-5807-4022-8B58-9E6EA40B00E1}"/>
                </a:ext>
              </a:extLst>
            </p:cNvPr>
            <p:cNvSpPr txBox="1"/>
            <p:nvPr/>
          </p:nvSpPr>
          <p:spPr>
            <a:xfrm rot="16200000">
              <a:off x="9701359" y="7386034"/>
              <a:ext cx="923330" cy="889026"/>
            </a:xfrm>
            <a:prstGeom prst="rect">
              <a:avLst/>
            </a:prstGeom>
            <a:noFill/>
            <a:effectLst/>
          </p:spPr>
          <p:txBody>
            <a:bodyPr vert="eaVert" wrap="none" rtlCol="0">
              <a:spAutoFit/>
            </a:bodyPr>
            <a:lstStyle/>
            <a:p>
              <a:pPr algn="ctr"/>
              <a:r>
                <a:rPr lang="en-US" altLang="zh-CN" sz="480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rPr>
                <a:t>04</a:t>
              </a:r>
              <a:endParaRPr lang="zh-CN" altLang="en-US" sz="4400" dirty="0">
                <a:solidFill>
                  <a:schemeClr val="bg1"/>
                </a:solidFill>
                <a:latin typeface="Exo 2 Extra Bold" panose="00000900000000000000" pitchFamily="50" charset="0"/>
                <a:ea typeface="字魂105号-简雅黑" panose="00000500000000000000" pitchFamily="2" charset="-122"/>
                <a:cs typeface="Aparajita" panose="020B0604020202020204" pitchFamily="34" charset="0"/>
              </a:endParaRPr>
            </a:p>
          </p:txBody>
        </p:sp>
      </p:grpSp>
      <p:sp>
        <p:nvSpPr>
          <p:cNvPr id="50" name="Rectangle 8">
            <a:extLst>
              <a:ext uri="{FF2B5EF4-FFF2-40B4-BE49-F238E27FC236}">
                <a16:creationId xmlns:a16="http://schemas.microsoft.com/office/drawing/2014/main" id="{A106F31F-E696-4AF1-B325-6BD9B5BFD424}"/>
              </a:ext>
            </a:extLst>
          </p:cNvPr>
          <p:cNvSpPr/>
          <p:nvPr/>
        </p:nvSpPr>
        <p:spPr>
          <a:xfrm>
            <a:off x="11164637" y="7304480"/>
            <a:ext cx="5256463" cy="1061444"/>
          </a:xfrm>
          <a:prstGeom prst="rect">
            <a:avLst/>
          </a:prstGeom>
        </p:spPr>
        <p:txBody>
          <a:bodyPr wrap="square">
            <a:spAutoFit/>
          </a:bodyPr>
          <a:lstStyle/>
          <a:p>
            <a:pP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Expected Projection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4" name="TextBox 53">
            <a:extLst>
              <a:ext uri="{FF2B5EF4-FFF2-40B4-BE49-F238E27FC236}">
                <a16:creationId xmlns:a16="http://schemas.microsoft.com/office/drawing/2014/main" id="{84B1C633-A3C4-4255-9C69-23D62D275382}"/>
              </a:ext>
            </a:extLst>
          </p:cNvPr>
          <p:cNvSpPr txBox="1"/>
          <p:nvPr/>
        </p:nvSpPr>
        <p:spPr>
          <a:xfrm>
            <a:off x="1781027" y="3989338"/>
            <a:ext cx="5068207" cy="2308324"/>
          </a:xfrm>
          <a:prstGeom prst="rect">
            <a:avLst/>
          </a:prstGeom>
          <a:noFill/>
        </p:spPr>
        <p:txBody>
          <a:bodyPr wrap="square" rtlCol="0">
            <a:spAutoFit/>
          </a:bodyPr>
          <a:lstStyle/>
          <a:p>
            <a:r>
              <a:rPr lang="en-US" altLang="zh-CN" sz="7200">
                <a:solidFill>
                  <a:schemeClr val="bg1"/>
                </a:solidFill>
                <a:latin typeface="Exo 2 Extra Bold" panose="00000900000000000000" pitchFamily="50" charset="0"/>
              </a:rPr>
              <a:t>Table of Contents</a:t>
            </a:r>
            <a:endParaRPr lang="en-US" sz="7200">
              <a:solidFill>
                <a:schemeClr val="bg1"/>
              </a:solidFill>
              <a:latin typeface="Exo 2 Extra Bold" panose="00000900000000000000" pitchFamily="50" charset="0"/>
            </a:endParaRPr>
          </a:p>
        </p:txBody>
      </p:sp>
      <p:sp>
        <p:nvSpPr>
          <p:cNvPr id="21" name="TextBox 20">
            <a:extLst>
              <a:ext uri="{FF2B5EF4-FFF2-40B4-BE49-F238E27FC236}">
                <a16:creationId xmlns:a16="http://schemas.microsoft.com/office/drawing/2014/main" id="{B643BF37-CF11-8E2E-E533-D4930DB629B5}"/>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22" name="TextBox 21">
            <a:extLst>
              <a:ext uri="{FF2B5EF4-FFF2-40B4-BE49-F238E27FC236}">
                <a16:creationId xmlns:a16="http://schemas.microsoft.com/office/drawing/2014/main" id="{B1A1D85B-3D2B-0BB9-A4FF-3D0E82600188}"/>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54"/>
                                        </p:tgtEl>
                                        <p:attrNameLst>
                                          <p:attrName>style.visibility</p:attrName>
                                        </p:attrNameLst>
                                      </p:cBhvr>
                                      <p:to>
                                        <p:strVal val="visible"/>
                                      </p:to>
                                    </p:set>
                                    <p:anim to="" calcmode="lin" valueType="num">
                                      <p:cBhvr>
                                        <p:cTn id="10" dur="750" fill="hold">
                                          <p:stCondLst>
                                            <p:cond delay="0"/>
                                          </p:stCondLst>
                                        </p:cTn>
                                        <p:tgtEl>
                                          <p:spTgt spid="54"/>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54"/>
                                        </p:tgtEl>
                                      </p:cBhvr>
                                    </p:animEffect>
                                  </p:childTnLst>
                                </p:cTn>
                              </p:par>
                            </p:childTnLst>
                          </p:cTn>
                        </p:par>
                        <p:par>
                          <p:cTn id="12" fill="hold">
                            <p:stCondLst>
                              <p:cond delay="1065"/>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Effect transition="in" filter="fade">
                                      <p:cBhvr>
                                        <p:cTn id="17" dur="1000"/>
                                        <p:tgtEl>
                                          <p:spTgt spid="6"/>
                                        </p:tgtEl>
                                      </p:cBhvr>
                                    </p:animEffect>
                                  </p:childTnLst>
                                </p:cTn>
                              </p:par>
                              <p:par>
                                <p:cTn id="18" presetID="2" presetClass="entr" presetSubtype="2" decel="10000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1000" fill="hold"/>
                                        <p:tgtEl>
                                          <p:spTgt spid="36"/>
                                        </p:tgtEl>
                                        <p:attrNameLst>
                                          <p:attrName>ppt_x</p:attrName>
                                        </p:attrNameLst>
                                      </p:cBhvr>
                                      <p:tavLst>
                                        <p:tav tm="0">
                                          <p:val>
                                            <p:strVal val="1+#ppt_w/2"/>
                                          </p:val>
                                        </p:tav>
                                        <p:tav tm="100000">
                                          <p:val>
                                            <p:strVal val="#ppt_x"/>
                                          </p:val>
                                        </p:tav>
                                      </p:tavLst>
                                    </p:anim>
                                    <p:anim calcmode="lin" valueType="num">
                                      <p:cBhvr additive="base">
                                        <p:cTn id="21" dur="1000" fill="hold"/>
                                        <p:tgtEl>
                                          <p:spTgt spid="36"/>
                                        </p:tgtEl>
                                        <p:attrNameLst>
                                          <p:attrName>ppt_y</p:attrName>
                                        </p:attrNameLst>
                                      </p:cBhvr>
                                      <p:tavLst>
                                        <p:tav tm="0">
                                          <p:val>
                                            <p:strVal val="#ppt_y"/>
                                          </p:val>
                                        </p:tav>
                                        <p:tav tm="100000">
                                          <p:val>
                                            <p:strVal val="#ppt_y"/>
                                          </p:val>
                                        </p:tav>
                                      </p:tavLst>
                                    </p:anim>
                                  </p:childTnLst>
                                </p:cTn>
                              </p:par>
                            </p:childTnLst>
                          </p:cTn>
                        </p:par>
                        <p:par>
                          <p:cTn id="22" fill="hold">
                            <p:stCondLst>
                              <p:cond delay="2065"/>
                            </p:stCondLst>
                            <p:childTnLst>
                              <p:par>
                                <p:cTn id="23" presetID="53" presetClass="entr" presetSubtype="16"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1000" fill="hold"/>
                                        <p:tgtEl>
                                          <p:spTgt spid="7"/>
                                        </p:tgtEl>
                                        <p:attrNameLst>
                                          <p:attrName>ppt_w</p:attrName>
                                        </p:attrNameLst>
                                      </p:cBhvr>
                                      <p:tavLst>
                                        <p:tav tm="0">
                                          <p:val>
                                            <p:fltVal val="0"/>
                                          </p:val>
                                        </p:tav>
                                        <p:tav tm="100000">
                                          <p:val>
                                            <p:strVal val="#ppt_w"/>
                                          </p:val>
                                        </p:tav>
                                      </p:tavLst>
                                    </p:anim>
                                    <p:anim calcmode="lin" valueType="num">
                                      <p:cBhvr>
                                        <p:cTn id="26" dur="1000" fill="hold"/>
                                        <p:tgtEl>
                                          <p:spTgt spid="7"/>
                                        </p:tgtEl>
                                        <p:attrNameLst>
                                          <p:attrName>ppt_h</p:attrName>
                                        </p:attrNameLst>
                                      </p:cBhvr>
                                      <p:tavLst>
                                        <p:tav tm="0">
                                          <p:val>
                                            <p:fltVal val="0"/>
                                          </p:val>
                                        </p:tav>
                                        <p:tav tm="100000">
                                          <p:val>
                                            <p:strVal val="#ppt_h"/>
                                          </p:val>
                                        </p:tav>
                                      </p:tavLst>
                                    </p:anim>
                                    <p:animEffect transition="in" filter="fade">
                                      <p:cBhvr>
                                        <p:cTn id="27" dur="1000"/>
                                        <p:tgtEl>
                                          <p:spTgt spid="7"/>
                                        </p:tgtEl>
                                      </p:cBhvr>
                                    </p:animEffect>
                                  </p:childTnLst>
                                </p:cTn>
                              </p:par>
                              <p:par>
                                <p:cTn id="28" presetID="2" presetClass="entr" presetSubtype="2" decel="100000"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additive="base">
                                        <p:cTn id="30" dur="1000" fill="hold"/>
                                        <p:tgtEl>
                                          <p:spTgt spid="40"/>
                                        </p:tgtEl>
                                        <p:attrNameLst>
                                          <p:attrName>ppt_x</p:attrName>
                                        </p:attrNameLst>
                                      </p:cBhvr>
                                      <p:tavLst>
                                        <p:tav tm="0">
                                          <p:val>
                                            <p:strVal val="1+#ppt_w/2"/>
                                          </p:val>
                                        </p:tav>
                                        <p:tav tm="100000">
                                          <p:val>
                                            <p:strVal val="#ppt_x"/>
                                          </p:val>
                                        </p:tav>
                                      </p:tavLst>
                                    </p:anim>
                                    <p:anim calcmode="lin" valueType="num">
                                      <p:cBhvr additive="base">
                                        <p:cTn id="31" dur="1000" fill="hold"/>
                                        <p:tgtEl>
                                          <p:spTgt spid="40"/>
                                        </p:tgtEl>
                                        <p:attrNameLst>
                                          <p:attrName>ppt_y</p:attrName>
                                        </p:attrNameLst>
                                      </p:cBhvr>
                                      <p:tavLst>
                                        <p:tav tm="0">
                                          <p:val>
                                            <p:strVal val="#ppt_y"/>
                                          </p:val>
                                        </p:tav>
                                        <p:tav tm="100000">
                                          <p:val>
                                            <p:strVal val="#ppt_y"/>
                                          </p:val>
                                        </p:tav>
                                      </p:tavLst>
                                    </p:anim>
                                  </p:childTnLst>
                                </p:cTn>
                              </p:par>
                            </p:childTnLst>
                          </p:cTn>
                        </p:par>
                        <p:par>
                          <p:cTn id="32" fill="hold">
                            <p:stCondLst>
                              <p:cond delay="3065"/>
                            </p:stCondLst>
                            <p:childTnLst>
                              <p:par>
                                <p:cTn id="33" presetID="53" presetClass="entr" presetSubtype="16"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1000" fill="hold"/>
                                        <p:tgtEl>
                                          <p:spTgt spid="10"/>
                                        </p:tgtEl>
                                        <p:attrNameLst>
                                          <p:attrName>ppt_w</p:attrName>
                                        </p:attrNameLst>
                                      </p:cBhvr>
                                      <p:tavLst>
                                        <p:tav tm="0">
                                          <p:val>
                                            <p:fltVal val="0"/>
                                          </p:val>
                                        </p:tav>
                                        <p:tav tm="100000">
                                          <p:val>
                                            <p:strVal val="#ppt_w"/>
                                          </p:val>
                                        </p:tav>
                                      </p:tavLst>
                                    </p:anim>
                                    <p:anim calcmode="lin" valueType="num">
                                      <p:cBhvr>
                                        <p:cTn id="36" dur="1000" fill="hold"/>
                                        <p:tgtEl>
                                          <p:spTgt spid="10"/>
                                        </p:tgtEl>
                                        <p:attrNameLst>
                                          <p:attrName>ppt_h</p:attrName>
                                        </p:attrNameLst>
                                      </p:cBhvr>
                                      <p:tavLst>
                                        <p:tav tm="0">
                                          <p:val>
                                            <p:fltVal val="0"/>
                                          </p:val>
                                        </p:tav>
                                        <p:tav tm="100000">
                                          <p:val>
                                            <p:strVal val="#ppt_h"/>
                                          </p:val>
                                        </p:tav>
                                      </p:tavLst>
                                    </p:anim>
                                    <p:animEffect transition="in" filter="fade">
                                      <p:cBhvr>
                                        <p:cTn id="37" dur="1000"/>
                                        <p:tgtEl>
                                          <p:spTgt spid="10"/>
                                        </p:tgtEl>
                                      </p:cBhvr>
                                    </p:animEffect>
                                  </p:childTnLst>
                                </p:cTn>
                              </p:par>
                              <p:par>
                                <p:cTn id="38" presetID="2" presetClass="entr" presetSubtype="2" decel="100000" fill="hold" grpId="0" nodeType="withEffect">
                                  <p:stCondLst>
                                    <p:cond delay="0"/>
                                  </p:stCondLst>
                                  <p:childTnLst>
                                    <p:set>
                                      <p:cBhvr>
                                        <p:cTn id="39" dur="1" fill="hold">
                                          <p:stCondLst>
                                            <p:cond delay="0"/>
                                          </p:stCondLst>
                                        </p:cTn>
                                        <p:tgtEl>
                                          <p:spTgt spid="45"/>
                                        </p:tgtEl>
                                        <p:attrNameLst>
                                          <p:attrName>style.visibility</p:attrName>
                                        </p:attrNameLst>
                                      </p:cBhvr>
                                      <p:to>
                                        <p:strVal val="visible"/>
                                      </p:to>
                                    </p:set>
                                    <p:anim calcmode="lin" valueType="num">
                                      <p:cBhvr additive="base">
                                        <p:cTn id="40" dur="1000" fill="hold"/>
                                        <p:tgtEl>
                                          <p:spTgt spid="45"/>
                                        </p:tgtEl>
                                        <p:attrNameLst>
                                          <p:attrName>ppt_x</p:attrName>
                                        </p:attrNameLst>
                                      </p:cBhvr>
                                      <p:tavLst>
                                        <p:tav tm="0">
                                          <p:val>
                                            <p:strVal val="1+#ppt_w/2"/>
                                          </p:val>
                                        </p:tav>
                                        <p:tav tm="100000">
                                          <p:val>
                                            <p:strVal val="#ppt_x"/>
                                          </p:val>
                                        </p:tav>
                                      </p:tavLst>
                                    </p:anim>
                                    <p:anim calcmode="lin" valueType="num">
                                      <p:cBhvr additive="base">
                                        <p:cTn id="41" dur="1000" fill="hold"/>
                                        <p:tgtEl>
                                          <p:spTgt spid="45"/>
                                        </p:tgtEl>
                                        <p:attrNameLst>
                                          <p:attrName>ppt_y</p:attrName>
                                        </p:attrNameLst>
                                      </p:cBhvr>
                                      <p:tavLst>
                                        <p:tav tm="0">
                                          <p:val>
                                            <p:strVal val="#ppt_y"/>
                                          </p:val>
                                        </p:tav>
                                        <p:tav tm="100000">
                                          <p:val>
                                            <p:strVal val="#ppt_y"/>
                                          </p:val>
                                        </p:tav>
                                      </p:tavLst>
                                    </p:anim>
                                  </p:childTnLst>
                                </p:cTn>
                              </p:par>
                            </p:childTnLst>
                          </p:cTn>
                        </p:par>
                        <p:par>
                          <p:cTn id="42" fill="hold">
                            <p:stCondLst>
                              <p:cond delay="4065"/>
                            </p:stCondLst>
                            <p:childTnLst>
                              <p:par>
                                <p:cTn id="43" presetID="53" presetClass="entr" presetSubtype="16"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1000" fill="hold"/>
                                        <p:tgtEl>
                                          <p:spTgt spid="11"/>
                                        </p:tgtEl>
                                        <p:attrNameLst>
                                          <p:attrName>ppt_w</p:attrName>
                                        </p:attrNameLst>
                                      </p:cBhvr>
                                      <p:tavLst>
                                        <p:tav tm="0">
                                          <p:val>
                                            <p:fltVal val="0"/>
                                          </p:val>
                                        </p:tav>
                                        <p:tav tm="100000">
                                          <p:val>
                                            <p:strVal val="#ppt_w"/>
                                          </p:val>
                                        </p:tav>
                                      </p:tavLst>
                                    </p:anim>
                                    <p:anim calcmode="lin" valueType="num">
                                      <p:cBhvr>
                                        <p:cTn id="46" dur="1000" fill="hold"/>
                                        <p:tgtEl>
                                          <p:spTgt spid="11"/>
                                        </p:tgtEl>
                                        <p:attrNameLst>
                                          <p:attrName>ppt_h</p:attrName>
                                        </p:attrNameLst>
                                      </p:cBhvr>
                                      <p:tavLst>
                                        <p:tav tm="0">
                                          <p:val>
                                            <p:fltVal val="0"/>
                                          </p:val>
                                        </p:tav>
                                        <p:tav tm="100000">
                                          <p:val>
                                            <p:strVal val="#ppt_h"/>
                                          </p:val>
                                        </p:tav>
                                      </p:tavLst>
                                    </p:anim>
                                    <p:animEffect transition="in" filter="fade">
                                      <p:cBhvr>
                                        <p:cTn id="47" dur="1000"/>
                                        <p:tgtEl>
                                          <p:spTgt spid="11"/>
                                        </p:tgtEl>
                                      </p:cBhvr>
                                    </p:animEffect>
                                  </p:childTnLst>
                                </p:cTn>
                              </p:par>
                              <p:par>
                                <p:cTn id="48" presetID="2" presetClass="entr" presetSubtype="2" decel="100000" fill="hold" grpId="0" nodeType="withEffect">
                                  <p:stCondLst>
                                    <p:cond delay="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1000" fill="hold"/>
                                        <p:tgtEl>
                                          <p:spTgt spid="50"/>
                                        </p:tgtEl>
                                        <p:attrNameLst>
                                          <p:attrName>ppt_x</p:attrName>
                                        </p:attrNameLst>
                                      </p:cBhvr>
                                      <p:tavLst>
                                        <p:tav tm="0">
                                          <p:val>
                                            <p:strVal val="1+#ppt_w/2"/>
                                          </p:val>
                                        </p:tav>
                                        <p:tav tm="100000">
                                          <p:val>
                                            <p:strVal val="#ppt_x"/>
                                          </p:val>
                                        </p:tav>
                                      </p:tavLst>
                                    </p:anim>
                                    <p:anim calcmode="lin" valueType="num">
                                      <p:cBhvr additive="base">
                                        <p:cTn id="51" dur="10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6" grpId="0"/>
      <p:bldP spid="40" grpId="0"/>
      <p:bldP spid="45" grpId="0"/>
      <p:bldP spid="50" grpId="0"/>
      <p:bldP spid="5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Exo 2 Extra Bold" panose="00000900000000000000" pitchFamily="50" charset="0"/>
              </a:rPr>
              <a:t>Maps</a:t>
            </a:r>
            <a:endParaRPr lang="en-US" sz="4400">
              <a:latin typeface="Exo 2 Extra Bold" panose="00000900000000000000" pitchFamily="50"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flip="none" rotWithShape="1">
                  <a:gsLst>
                    <a:gs pos="0">
                      <a:schemeClr val="accent1"/>
                    </a:gs>
                    <a:gs pos="100000">
                      <a:schemeClr val="accent6"/>
                    </a:gs>
                  </a:gsLst>
                  <a:lin ang="13500000" scaled="1"/>
                  <a:tileRect/>
                </a:gradFill>
                <a:latin typeface="Exo 2 Extra Bold" panose="00000900000000000000" pitchFamily="50"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Exo 2 Light" panose="00000400000000000000" pitchFamily="50" charset="0"/>
              </a:rPr>
              <a:t>Free </a:t>
            </a:r>
            <a:r>
              <a:rPr lang="en-US" altLang="zh-CN" sz="3200">
                <a:latin typeface="Exo 2 Light" panose="00000400000000000000" pitchFamily="50" charset="0"/>
              </a:rPr>
              <a:t>PowerPoint Templates and Google Slides Themes</a:t>
            </a:r>
            <a:r>
              <a:rPr lang="en-US" sz="3200">
                <a:latin typeface="Exo 2 Light" panose="00000400000000000000" pitchFamily="50" charset="0"/>
              </a:rPr>
              <a:t>.</a:t>
            </a:r>
          </a:p>
        </p:txBody>
      </p:sp>
      <p:grpSp>
        <p:nvGrpSpPr>
          <p:cNvPr id="5" name="Group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Freeform: Shape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Freeform: Shape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flip="none" rotWithShape="1">
              <a:gsLst>
                <a:gs pos="0">
                  <a:schemeClr val="accent1"/>
                </a:gs>
                <a:gs pos="100000">
                  <a:schemeClr val="accent6"/>
                </a:gs>
              </a:gsLst>
              <a:lin ang="13500000" scaled="1"/>
              <a:tileRect/>
            </a:gradFill>
            <a:ln w="9525" cap="flat">
              <a:noFill/>
              <a:prstDash val="solid"/>
              <a:miter/>
            </a:ln>
          </p:spPr>
          <p:txBody>
            <a:bodyPr rtlCol="0" anchor="ctr"/>
            <a:lstStyle/>
            <a:p>
              <a:endParaRPr lang="zh-CN" altLang="en-US"/>
            </a:p>
          </p:txBody>
        </p:sp>
        <p:sp>
          <p:nvSpPr>
            <p:cNvPr id="8" name="Freeform: Shape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F73AB9A-7D32-F489-CF5A-4AD2AE95161E}"/>
              </a:ext>
            </a:extLst>
          </p:cNvPr>
          <p:cNvSpPr>
            <a:spLocks noGrp="1"/>
          </p:cNvSpPr>
          <p:nvPr>
            <p:ph type="pic" sz="quarter" idx="10"/>
          </p:nvPr>
        </p:nvSpPr>
        <p:spPr/>
      </p:sp>
      <p:grpSp>
        <p:nvGrpSpPr>
          <p:cNvPr id="6" name="Group 5">
            <a:extLst>
              <a:ext uri="{FF2B5EF4-FFF2-40B4-BE49-F238E27FC236}">
                <a16:creationId xmlns:a16="http://schemas.microsoft.com/office/drawing/2014/main" id="{496C82AD-6EB9-8EFB-F088-F99E4D415931}"/>
              </a:ext>
            </a:extLst>
          </p:cNvPr>
          <p:cNvGrpSpPr/>
          <p:nvPr/>
        </p:nvGrpSpPr>
        <p:grpSpPr>
          <a:xfrm>
            <a:off x="5116033" y="1491175"/>
            <a:ext cx="7854785" cy="8027528"/>
            <a:chOff x="5116033" y="1491175"/>
            <a:chExt cx="7854785" cy="8027528"/>
          </a:xfrm>
        </p:grpSpPr>
        <p:sp>
          <p:nvSpPr>
            <p:cNvPr id="4" name="Freeform: Shape 7">
              <a:extLst>
                <a:ext uri="{FF2B5EF4-FFF2-40B4-BE49-F238E27FC236}">
                  <a16:creationId xmlns:a16="http://schemas.microsoft.com/office/drawing/2014/main" id="{17221D2D-C84A-4A51-9B8D-EE9D219B271F}"/>
                </a:ext>
              </a:extLst>
            </p:cNvPr>
            <p:cNvSpPr/>
            <p:nvPr/>
          </p:nvSpPr>
          <p:spPr>
            <a:xfrm rot="2545648">
              <a:off x="5116033" y="1491175"/>
              <a:ext cx="7720610" cy="802752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 name="connsiteX0" fmla="*/ 41378 w 5692809"/>
                <a:gd name="connsiteY0" fmla="*/ 1919212 h 5505713"/>
                <a:gd name="connsiteX1" fmla="*/ 5244000 w 5692809"/>
                <a:gd name="connsiteY1" fmla="*/ 64136 h 5505713"/>
                <a:gd name="connsiteX2" fmla="*/ 4945961 w 5692809"/>
                <a:gd name="connsiteY2" fmla="*/ 2820414 h 5505713"/>
                <a:gd name="connsiteX3" fmla="*/ 3972247 w 5692809"/>
                <a:gd name="connsiteY3" fmla="*/ 5497984 h 5505713"/>
                <a:gd name="connsiteX4" fmla="*/ 41378 w 5692809"/>
                <a:gd name="connsiteY4" fmla="*/ 1919212 h 5505713"/>
                <a:gd name="connsiteX0" fmla="*/ 15245 w 5666676"/>
                <a:gd name="connsiteY0" fmla="*/ 1868622 h 5274374"/>
                <a:gd name="connsiteX1" fmla="*/ 5217867 w 5666676"/>
                <a:gd name="connsiteY1" fmla="*/ 13546 h 5274374"/>
                <a:gd name="connsiteX2" fmla="*/ 4919828 w 5666676"/>
                <a:gd name="connsiteY2" fmla="*/ 2769824 h 5274374"/>
                <a:gd name="connsiteX3" fmla="*/ 3669048 w 5666676"/>
                <a:gd name="connsiteY3" fmla="*/ 5265950 h 5274374"/>
                <a:gd name="connsiteX4" fmla="*/ 15245 w 5666676"/>
                <a:gd name="connsiteY4" fmla="*/ 1868622 h 5274374"/>
                <a:gd name="connsiteX0" fmla="*/ 18062 w 5669493"/>
                <a:gd name="connsiteY0" fmla="*/ 1868622 h 5376398"/>
                <a:gd name="connsiteX1" fmla="*/ 5220684 w 5669493"/>
                <a:gd name="connsiteY1" fmla="*/ 13546 h 5376398"/>
                <a:gd name="connsiteX2" fmla="*/ 4922645 w 5669493"/>
                <a:gd name="connsiteY2" fmla="*/ 2769824 h 5376398"/>
                <a:gd name="connsiteX3" fmla="*/ 3671865 w 5669493"/>
                <a:gd name="connsiteY3" fmla="*/ 5265950 h 5376398"/>
                <a:gd name="connsiteX4" fmla="*/ 18062 w 5669493"/>
                <a:gd name="connsiteY4" fmla="*/ 1868622 h 5376398"/>
                <a:gd name="connsiteX0" fmla="*/ 18278 w 5676395"/>
                <a:gd name="connsiteY0" fmla="*/ 2443595 h 5954103"/>
                <a:gd name="connsiteX1" fmla="*/ 5230947 w 5676395"/>
                <a:gd name="connsiteY1" fmla="*/ 9795 h 5954103"/>
                <a:gd name="connsiteX2" fmla="*/ 4922861 w 5676395"/>
                <a:gd name="connsiteY2" fmla="*/ 3344797 h 5954103"/>
                <a:gd name="connsiteX3" fmla="*/ 3672081 w 5676395"/>
                <a:gd name="connsiteY3" fmla="*/ 5840923 h 5954103"/>
                <a:gd name="connsiteX4" fmla="*/ 18278 w 5676395"/>
                <a:gd name="connsiteY4" fmla="*/ 2443595 h 5954103"/>
                <a:gd name="connsiteX0" fmla="*/ 15309 w 5706596"/>
                <a:gd name="connsiteY0" fmla="*/ 2121637 h 5867441"/>
                <a:gd name="connsiteX1" fmla="*/ 5258899 w 5706596"/>
                <a:gd name="connsiteY1" fmla="*/ 21224 h 5867441"/>
                <a:gd name="connsiteX2" fmla="*/ 4950813 w 5706596"/>
                <a:gd name="connsiteY2" fmla="*/ 3356226 h 5867441"/>
                <a:gd name="connsiteX3" fmla="*/ 3700033 w 5706596"/>
                <a:gd name="connsiteY3" fmla="*/ 5852352 h 5867441"/>
                <a:gd name="connsiteX4" fmla="*/ 15309 w 5706596"/>
                <a:gd name="connsiteY4" fmla="*/ 2121637 h 5867441"/>
                <a:gd name="connsiteX0" fmla="*/ 27650 w 5718937"/>
                <a:gd name="connsiteY0" fmla="*/ 2125514 h 5871318"/>
                <a:gd name="connsiteX1" fmla="*/ 5271240 w 5718937"/>
                <a:gd name="connsiteY1" fmla="*/ 25101 h 5871318"/>
                <a:gd name="connsiteX2" fmla="*/ 4963154 w 5718937"/>
                <a:gd name="connsiteY2" fmla="*/ 3360103 h 5871318"/>
                <a:gd name="connsiteX3" fmla="*/ 3712374 w 5718937"/>
                <a:gd name="connsiteY3" fmla="*/ 5856229 h 5871318"/>
                <a:gd name="connsiteX4" fmla="*/ 27650 w 5718937"/>
                <a:gd name="connsiteY4" fmla="*/ 2125514 h 5871318"/>
                <a:gd name="connsiteX0" fmla="*/ 41174 w 5732461"/>
                <a:gd name="connsiteY0" fmla="*/ 2125514 h 5961056"/>
                <a:gd name="connsiteX1" fmla="*/ 5284764 w 5732461"/>
                <a:gd name="connsiteY1" fmla="*/ 25101 h 5961056"/>
                <a:gd name="connsiteX2" fmla="*/ 4976678 w 5732461"/>
                <a:gd name="connsiteY2" fmla="*/ 3360103 h 5961056"/>
                <a:gd name="connsiteX3" fmla="*/ 3725898 w 5732461"/>
                <a:gd name="connsiteY3" fmla="*/ 5856229 h 5961056"/>
                <a:gd name="connsiteX4" fmla="*/ 41174 w 5732461"/>
                <a:gd name="connsiteY4" fmla="*/ 2125514 h 5961056"/>
                <a:gd name="connsiteX0" fmla="*/ 288052 w 5979339"/>
                <a:gd name="connsiteY0" fmla="*/ 2125514 h 5881008"/>
                <a:gd name="connsiteX1" fmla="*/ 5531642 w 5979339"/>
                <a:gd name="connsiteY1" fmla="*/ 25101 h 5881008"/>
                <a:gd name="connsiteX2" fmla="*/ 5223556 w 5979339"/>
                <a:gd name="connsiteY2" fmla="*/ 3360103 h 5881008"/>
                <a:gd name="connsiteX3" fmla="*/ 3972776 w 5979339"/>
                <a:gd name="connsiteY3" fmla="*/ 5856229 h 5881008"/>
                <a:gd name="connsiteX4" fmla="*/ 1033298 w 5979339"/>
                <a:gd name="connsiteY4" fmla="*/ 4492188 h 5881008"/>
                <a:gd name="connsiteX5" fmla="*/ 288052 w 5979339"/>
                <a:gd name="connsiteY5" fmla="*/ 2125514 h 5881008"/>
                <a:gd name="connsiteX0" fmla="*/ 209367 w 5900654"/>
                <a:gd name="connsiteY0" fmla="*/ 2118951 h 5875322"/>
                <a:gd name="connsiteX1" fmla="*/ 5452957 w 5900654"/>
                <a:gd name="connsiteY1" fmla="*/ 18538 h 5875322"/>
                <a:gd name="connsiteX2" fmla="*/ 5144871 w 5900654"/>
                <a:gd name="connsiteY2" fmla="*/ 3353540 h 5875322"/>
                <a:gd name="connsiteX3" fmla="*/ 3894091 w 5900654"/>
                <a:gd name="connsiteY3" fmla="*/ 5849666 h 5875322"/>
                <a:gd name="connsiteX4" fmla="*/ 1316400 w 5900654"/>
                <a:gd name="connsiteY4" fmla="*/ 4500137 h 5875322"/>
                <a:gd name="connsiteX5" fmla="*/ 209367 w 5900654"/>
                <a:gd name="connsiteY5" fmla="*/ 2118951 h 5875322"/>
                <a:gd name="connsiteX0" fmla="*/ 209367 w 5900654"/>
                <a:gd name="connsiteY0" fmla="*/ 2118951 h 5951864"/>
                <a:gd name="connsiteX1" fmla="*/ 5452957 w 5900654"/>
                <a:gd name="connsiteY1" fmla="*/ 18538 h 5951864"/>
                <a:gd name="connsiteX2" fmla="*/ 5144871 w 5900654"/>
                <a:gd name="connsiteY2" fmla="*/ 3353540 h 5951864"/>
                <a:gd name="connsiteX3" fmla="*/ 3894091 w 5900654"/>
                <a:gd name="connsiteY3" fmla="*/ 5849666 h 5951864"/>
                <a:gd name="connsiteX4" fmla="*/ 1316400 w 5900654"/>
                <a:gd name="connsiteY4" fmla="*/ 4500137 h 5951864"/>
                <a:gd name="connsiteX5" fmla="*/ 209367 w 5900654"/>
                <a:gd name="connsiteY5" fmla="*/ 2118951 h 5951864"/>
                <a:gd name="connsiteX0" fmla="*/ 209367 w 5900654"/>
                <a:gd name="connsiteY0" fmla="*/ 2118951 h 5976455"/>
                <a:gd name="connsiteX1" fmla="*/ 5452957 w 5900654"/>
                <a:gd name="connsiteY1" fmla="*/ 18538 h 5976455"/>
                <a:gd name="connsiteX2" fmla="*/ 5144871 w 5900654"/>
                <a:gd name="connsiteY2" fmla="*/ 3353540 h 5976455"/>
                <a:gd name="connsiteX3" fmla="*/ 3894091 w 5900654"/>
                <a:gd name="connsiteY3" fmla="*/ 5849666 h 5976455"/>
                <a:gd name="connsiteX4" fmla="*/ 1316400 w 5900654"/>
                <a:gd name="connsiteY4" fmla="*/ 4500137 h 5976455"/>
                <a:gd name="connsiteX5" fmla="*/ 209367 w 5900654"/>
                <a:gd name="connsiteY5" fmla="*/ 2118951 h 5976455"/>
                <a:gd name="connsiteX0" fmla="*/ 209367 w 5898019"/>
                <a:gd name="connsiteY0" fmla="*/ 2117368 h 5954654"/>
                <a:gd name="connsiteX1" fmla="*/ 5452957 w 5898019"/>
                <a:gd name="connsiteY1" fmla="*/ 16955 h 5954654"/>
                <a:gd name="connsiteX2" fmla="*/ 5138344 w 5898019"/>
                <a:gd name="connsiteY2" fmla="*/ 3292079 h 5954654"/>
                <a:gd name="connsiteX3" fmla="*/ 3894091 w 5898019"/>
                <a:gd name="connsiteY3" fmla="*/ 5848083 h 5954654"/>
                <a:gd name="connsiteX4" fmla="*/ 1316400 w 5898019"/>
                <a:gd name="connsiteY4" fmla="*/ 4498554 h 5954654"/>
                <a:gd name="connsiteX5" fmla="*/ 209367 w 5898019"/>
                <a:gd name="connsiteY5" fmla="*/ 2117368 h 5954654"/>
                <a:gd name="connsiteX0" fmla="*/ 209367 w 5898019"/>
                <a:gd name="connsiteY0" fmla="*/ 2117368 h 5966215"/>
                <a:gd name="connsiteX1" fmla="*/ 5452957 w 5898019"/>
                <a:gd name="connsiteY1" fmla="*/ 16955 h 5966215"/>
                <a:gd name="connsiteX2" fmla="*/ 5138344 w 5898019"/>
                <a:gd name="connsiteY2" fmla="*/ 3292079 h 5966215"/>
                <a:gd name="connsiteX3" fmla="*/ 3894091 w 5898019"/>
                <a:gd name="connsiteY3" fmla="*/ 5848083 h 5966215"/>
                <a:gd name="connsiteX4" fmla="*/ 1316400 w 5898019"/>
                <a:gd name="connsiteY4" fmla="*/ 4498554 h 5966215"/>
                <a:gd name="connsiteX5" fmla="*/ 209367 w 5898019"/>
                <a:gd name="connsiteY5" fmla="*/ 2117368 h 5966215"/>
                <a:gd name="connsiteX0" fmla="*/ 219266 w 6012075"/>
                <a:gd name="connsiteY0" fmla="*/ 1305126 h 5153973"/>
                <a:gd name="connsiteX1" fmla="*/ 5612204 w 6012075"/>
                <a:gd name="connsiteY1" fmla="*/ 28293 h 5153973"/>
                <a:gd name="connsiteX2" fmla="*/ 5148243 w 6012075"/>
                <a:gd name="connsiteY2" fmla="*/ 2479837 h 5153973"/>
                <a:gd name="connsiteX3" fmla="*/ 3903990 w 6012075"/>
                <a:gd name="connsiteY3" fmla="*/ 5035841 h 5153973"/>
                <a:gd name="connsiteX4" fmla="*/ 1326299 w 6012075"/>
                <a:gd name="connsiteY4" fmla="*/ 3686312 h 5153973"/>
                <a:gd name="connsiteX5" fmla="*/ 219266 w 6012075"/>
                <a:gd name="connsiteY5" fmla="*/ 1305126 h 5153973"/>
                <a:gd name="connsiteX0" fmla="*/ 219266 w 6182905"/>
                <a:gd name="connsiteY0" fmla="*/ 1546279 h 5395126"/>
                <a:gd name="connsiteX1" fmla="*/ 5612204 w 6182905"/>
                <a:gd name="connsiteY1" fmla="*/ 269446 h 5395126"/>
                <a:gd name="connsiteX2" fmla="*/ 5148243 w 6182905"/>
                <a:gd name="connsiteY2" fmla="*/ 2720990 h 5395126"/>
                <a:gd name="connsiteX3" fmla="*/ 3903990 w 6182905"/>
                <a:gd name="connsiteY3" fmla="*/ 5276994 h 5395126"/>
                <a:gd name="connsiteX4" fmla="*/ 1326299 w 6182905"/>
                <a:gd name="connsiteY4" fmla="*/ 3927465 h 5395126"/>
                <a:gd name="connsiteX5" fmla="*/ 219266 w 6182905"/>
                <a:gd name="connsiteY5" fmla="*/ 1546279 h 5395126"/>
                <a:gd name="connsiteX0" fmla="*/ 63057 w 6026696"/>
                <a:gd name="connsiteY0" fmla="*/ 1645797 h 5494644"/>
                <a:gd name="connsiteX1" fmla="*/ 5455995 w 6026696"/>
                <a:gd name="connsiteY1" fmla="*/ 368964 h 5494644"/>
                <a:gd name="connsiteX2" fmla="*/ 4992034 w 6026696"/>
                <a:gd name="connsiteY2" fmla="*/ 2820508 h 5494644"/>
                <a:gd name="connsiteX3" fmla="*/ 3747781 w 6026696"/>
                <a:gd name="connsiteY3" fmla="*/ 5376512 h 5494644"/>
                <a:gd name="connsiteX4" fmla="*/ 1170090 w 6026696"/>
                <a:gd name="connsiteY4" fmla="*/ 4026983 h 5494644"/>
                <a:gd name="connsiteX5" fmla="*/ 63057 w 6026696"/>
                <a:gd name="connsiteY5" fmla="*/ 1645797 h 5494644"/>
                <a:gd name="connsiteX0" fmla="*/ 51671 w 6015310"/>
                <a:gd name="connsiteY0" fmla="*/ 1645797 h 5494644"/>
                <a:gd name="connsiteX1" fmla="*/ 5444609 w 6015310"/>
                <a:gd name="connsiteY1" fmla="*/ 368964 h 5494644"/>
                <a:gd name="connsiteX2" fmla="*/ 4980648 w 6015310"/>
                <a:gd name="connsiteY2" fmla="*/ 2820508 h 5494644"/>
                <a:gd name="connsiteX3" fmla="*/ 3736395 w 6015310"/>
                <a:gd name="connsiteY3" fmla="*/ 5376512 h 5494644"/>
                <a:gd name="connsiteX4" fmla="*/ 1158704 w 6015310"/>
                <a:gd name="connsiteY4" fmla="*/ 4026983 h 5494644"/>
                <a:gd name="connsiteX5" fmla="*/ 51671 w 6015310"/>
                <a:gd name="connsiteY5" fmla="*/ 1645797 h 5494644"/>
                <a:gd name="connsiteX0" fmla="*/ 30275 w 5993914"/>
                <a:gd name="connsiteY0" fmla="*/ 1598788 h 5447635"/>
                <a:gd name="connsiteX1" fmla="*/ 5423213 w 5993914"/>
                <a:gd name="connsiteY1" fmla="*/ 321955 h 5447635"/>
                <a:gd name="connsiteX2" fmla="*/ 4959252 w 5993914"/>
                <a:gd name="connsiteY2" fmla="*/ 2773499 h 5447635"/>
                <a:gd name="connsiteX3" fmla="*/ 3714999 w 5993914"/>
                <a:gd name="connsiteY3" fmla="*/ 5329503 h 5447635"/>
                <a:gd name="connsiteX4" fmla="*/ 1137308 w 5993914"/>
                <a:gd name="connsiteY4" fmla="*/ 3979974 h 5447635"/>
                <a:gd name="connsiteX5" fmla="*/ 30275 w 5993914"/>
                <a:gd name="connsiteY5" fmla="*/ 1598788 h 5447635"/>
                <a:gd name="connsiteX0" fmla="*/ 30275 w 6056638"/>
                <a:gd name="connsiteY0" fmla="*/ 1695732 h 5544579"/>
                <a:gd name="connsiteX1" fmla="*/ 5423213 w 6056638"/>
                <a:gd name="connsiteY1" fmla="*/ 418899 h 5544579"/>
                <a:gd name="connsiteX2" fmla="*/ 4959252 w 6056638"/>
                <a:gd name="connsiteY2" fmla="*/ 2870443 h 5544579"/>
                <a:gd name="connsiteX3" fmla="*/ 3714999 w 6056638"/>
                <a:gd name="connsiteY3" fmla="*/ 5426447 h 5544579"/>
                <a:gd name="connsiteX4" fmla="*/ 1137308 w 6056638"/>
                <a:gd name="connsiteY4" fmla="*/ 4076918 h 5544579"/>
                <a:gd name="connsiteX5" fmla="*/ 30275 w 6056638"/>
                <a:gd name="connsiteY5" fmla="*/ 1695732 h 5544579"/>
                <a:gd name="connsiteX0" fmla="*/ 30275 w 5845220"/>
                <a:gd name="connsiteY0" fmla="*/ 1687536 h 5536383"/>
                <a:gd name="connsiteX1" fmla="*/ 5423213 w 5845220"/>
                <a:gd name="connsiteY1" fmla="*/ 410703 h 5536383"/>
                <a:gd name="connsiteX2" fmla="*/ 4959252 w 5845220"/>
                <a:gd name="connsiteY2" fmla="*/ 2862247 h 5536383"/>
                <a:gd name="connsiteX3" fmla="*/ 3714999 w 5845220"/>
                <a:gd name="connsiteY3" fmla="*/ 5418251 h 5536383"/>
                <a:gd name="connsiteX4" fmla="*/ 1137308 w 5845220"/>
                <a:gd name="connsiteY4" fmla="*/ 4068722 h 5536383"/>
                <a:gd name="connsiteX5" fmla="*/ 30275 w 5845220"/>
                <a:gd name="connsiteY5" fmla="*/ 1687536 h 5536383"/>
                <a:gd name="connsiteX0" fmla="*/ 30275 w 5989113"/>
                <a:gd name="connsiteY0" fmla="*/ 1609443 h 5458290"/>
                <a:gd name="connsiteX1" fmla="*/ 5423213 w 5989113"/>
                <a:gd name="connsiteY1" fmla="*/ 332610 h 5458290"/>
                <a:gd name="connsiteX2" fmla="*/ 4959252 w 5989113"/>
                <a:gd name="connsiteY2" fmla="*/ 2784154 h 5458290"/>
                <a:gd name="connsiteX3" fmla="*/ 3714999 w 5989113"/>
                <a:gd name="connsiteY3" fmla="*/ 5340158 h 5458290"/>
                <a:gd name="connsiteX4" fmla="*/ 1137308 w 5989113"/>
                <a:gd name="connsiteY4" fmla="*/ 3990629 h 5458290"/>
                <a:gd name="connsiteX5" fmla="*/ 30275 w 5989113"/>
                <a:gd name="connsiteY5" fmla="*/ 1609443 h 5458290"/>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538110"/>
                <a:gd name="connsiteX1" fmla="*/ 5400475 w 5966375"/>
                <a:gd name="connsiteY1" fmla="*/ 358201 h 5538110"/>
                <a:gd name="connsiteX2" fmla="*/ 4936514 w 5966375"/>
                <a:gd name="connsiteY2" fmla="*/ 2809745 h 5538110"/>
                <a:gd name="connsiteX3" fmla="*/ 3692261 w 5966375"/>
                <a:gd name="connsiteY3" fmla="*/ 5365749 h 5538110"/>
                <a:gd name="connsiteX4" fmla="*/ 1114570 w 5966375"/>
                <a:gd name="connsiteY4" fmla="*/ 4016220 h 5538110"/>
                <a:gd name="connsiteX5" fmla="*/ 7537 w 5966375"/>
                <a:gd name="connsiteY5" fmla="*/ 1635034 h 55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375" h="5538110">
                  <a:moveTo>
                    <a:pt x="7537" y="1635034"/>
                  </a:moveTo>
                  <a:cubicBezTo>
                    <a:pt x="102680" y="438436"/>
                    <a:pt x="4205096" y="-559458"/>
                    <a:pt x="5400475" y="358201"/>
                  </a:cubicBezTo>
                  <a:cubicBezTo>
                    <a:pt x="6595854" y="1275860"/>
                    <a:pt x="5631949" y="1651857"/>
                    <a:pt x="4936514" y="2809745"/>
                  </a:cubicBezTo>
                  <a:cubicBezTo>
                    <a:pt x="4540505" y="3568141"/>
                    <a:pt x="4632519" y="5015021"/>
                    <a:pt x="3692261" y="5365749"/>
                  </a:cubicBezTo>
                  <a:cubicBezTo>
                    <a:pt x="2752003" y="5716477"/>
                    <a:pt x="1744433" y="5652110"/>
                    <a:pt x="1114570" y="4016220"/>
                  </a:cubicBezTo>
                  <a:cubicBezTo>
                    <a:pt x="742634" y="3131618"/>
                    <a:pt x="-87606" y="2831632"/>
                    <a:pt x="7537" y="1635034"/>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Shape 7">
              <a:extLst>
                <a:ext uri="{FF2B5EF4-FFF2-40B4-BE49-F238E27FC236}">
                  <a16:creationId xmlns:a16="http://schemas.microsoft.com/office/drawing/2014/main" id="{73D8BC91-E8C3-42C7-9D3B-FC36B1A383F5}"/>
                </a:ext>
              </a:extLst>
            </p:cNvPr>
            <p:cNvSpPr/>
            <p:nvPr/>
          </p:nvSpPr>
          <p:spPr>
            <a:xfrm>
              <a:off x="5554792" y="1744134"/>
              <a:ext cx="7416026" cy="716765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0" name="TextBox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796C6FA-4276-4CDE-B5EB-1535B9DD5589}"/>
              </a:ext>
            </a:extLst>
          </p:cNvPr>
          <p:cNvSpPr txBox="1"/>
          <p:nvPr/>
        </p:nvSpPr>
        <p:spPr>
          <a:xfrm>
            <a:off x="6354501" y="2754484"/>
            <a:ext cx="5578998" cy="3493264"/>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7200">
                <a:gradFill flip="none" rotWithShape="1">
                  <a:gsLst>
                    <a:gs pos="0">
                      <a:schemeClr val="accent1"/>
                    </a:gs>
                    <a:gs pos="100000">
                      <a:schemeClr val="accent6"/>
                    </a:gs>
                  </a:gsLst>
                  <a:lin ang="13500000" scaled="1"/>
                  <a:tileRect/>
                </a:gradFill>
                <a:latin typeface="Exo 2 Extra Bold" panose="00000900000000000000" pitchFamily="50" charset="0"/>
              </a:rPr>
              <a:t>01.</a:t>
            </a:r>
          </a:p>
          <a:p>
            <a:pPr algn="ctr">
              <a:spcBef>
                <a:spcPts val="600"/>
              </a:spcBef>
            </a:pPr>
            <a:r>
              <a:rPr lang="en-US" altLang="zh-CN" sz="7200">
                <a:latin typeface="Exo 2 Extra Bold" panose="00000900000000000000" pitchFamily="50" charset="0"/>
              </a:rPr>
              <a:t>About Our Company</a:t>
            </a:r>
          </a:p>
        </p:txBody>
      </p:sp>
      <p:sp>
        <p:nvSpPr>
          <p:cNvPr id="11" name="TextBox 10">
            <a:extLst>
              <a:ext uri="{FF2B5EF4-FFF2-40B4-BE49-F238E27FC236}">
                <a16:creationId xmlns:a16="http://schemas.microsoft.com/office/drawing/2014/main" id="{AA0FB61E-C390-4347-9CBA-11E1609A03C5}"/>
              </a:ext>
            </a:extLst>
          </p:cNvPr>
          <p:cNvSpPr txBox="1"/>
          <p:nvPr/>
        </p:nvSpPr>
        <p:spPr>
          <a:xfrm>
            <a:off x="7546846" y="6643994"/>
            <a:ext cx="3194306" cy="890244"/>
          </a:xfrm>
          <a:prstGeom prst="rect">
            <a:avLst/>
          </a:prstGeom>
          <a:noFill/>
        </p:spPr>
        <p:txBody>
          <a:bodyPr wrap="square" rtlCol="0">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 orum intelleget. </a:t>
            </a:r>
          </a:p>
        </p:txBody>
      </p:sp>
      <p:sp>
        <p:nvSpPr>
          <p:cNvPr id="7" name="TextBox 6">
            <a:extLst>
              <a:ext uri="{FF2B5EF4-FFF2-40B4-BE49-F238E27FC236}">
                <a16:creationId xmlns:a16="http://schemas.microsoft.com/office/drawing/2014/main" id="{E61F47FF-731F-63FE-DBE6-2E21DC8DF47C}"/>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8" name="TextBox 7">
            <a:extLst>
              <a:ext uri="{FF2B5EF4-FFF2-40B4-BE49-F238E27FC236}">
                <a16:creationId xmlns:a16="http://schemas.microsoft.com/office/drawing/2014/main" id="{4941BFC7-A0D1-3E50-DCF5-758DF357B5EC}"/>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9" name="TextBox 8">
            <a:extLst>
              <a:ext uri="{FF2B5EF4-FFF2-40B4-BE49-F238E27FC236}">
                <a16:creationId xmlns:a16="http://schemas.microsoft.com/office/drawing/2014/main" id="{88C37699-E4E6-B633-90EF-647EFB44A0BA}"/>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3" name="Freeform: Shape 12">
            <a:extLst>
              <a:ext uri="{FF2B5EF4-FFF2-40B4-BE49-F238E27FC236}">
                <a16:creationId xmlns:a16="http://schemas.microsoft.com/office/drawing/2014/main" id="{4C42856D-E66B-7016-50B1-0C5B2549933C}"/>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70765082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0" presetClass="entr" presetSubtype="0" fill="hold" grpId="0" nodeType="afterEffect">
                                  <p:stCondLst>
                                    <p:cond delay="0"/>
                                  </p:stCondLst>
                                  <p:iterate type="lt">
                                    <p:tmPct val="3000"/>
                                  </p:iterate>
                                  <p:childTnLst>
                                    <p:set>
                                      <p:cBhvr>
                                        <p:cTn id="13" dur="750" fill="hold">
                                          <p:stCondLst>
                                            <p:cond delay="0"/>
                                          </p:stCondLst>
                                        </p:cTn>
                                        <p:tgtEl>
                                          <p:spTgt spid="10"/>
                                        </p:tgtEl>
                                        <p:attrNameLst>
                                          <p:attrName>style.visibility</p:attrName>
                                        </p:attrNameLst>
                                      </p:cBhvr>
                                      <p:to>
                                        <p:strVal val="visible"/>
                                      </p:to>
                                    </p:set>
                                    <p:anim to="" calcmode="lin" valueType="num">
                                      <p:cBhvr>
                                        <p:cTn id="14"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10"/>
                                        </p:tgtEl>
                                      </p:cBhvr>
                                    </p:animEffect>
                                  </p:childTnLst>
                                </p:cTn>
                              </p:par>
                            </p:childTnLst>
                          </p:cTn>
                        </p:par>
                        <p:par>
                          <p:cTn id="16" fill="hold">
                            <p:stCondLst>
                              <p:cond delay="2133"/>
                            </p:stCondLst>
                            <p:childTnLst>
                              <p:par>
                                <p:cTn id="17" presetID="10"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7">
            <a:extLst>
              <a:ext uri="{FF2B5EF4-FFF2-40B4-BE49-F238E27FC236}">
                <a16:creationId xmlns:a16="http://schemas.microsoft.com/office/drawing/2014/main" id="{83774972-0093-8D81-0589-7CEFF653C750}"/>
              </a:ext>
            </a:extLst>
          </p:cNvPr>
          <p:cNvSpPr/>
          <p:nvPr/>
        </p:nvSpPr>
        <p:spPr>
          <a:xfrm rot="2545648">
            <a:off x="1262871" y="1473200"/>
            <a:ext cx="7449316" cy="774544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 name="connsiteX0" fmla="*/ 41378 w 5692809"/>
              <a:gd name="connsiteY0" fmla="*/ 1919212 h 5505713"/>
              <a:gd name="connsiteX1" fmla="*/ 5244000 w 5692809"/>
              <a:gd name="connsiteY1" fmla="*/ 64136 h 5505713"/>
              <a:gd name="connsiteX2" fmla="*/ 4945961 w 5692809"/>
              <a:gd name="connsiteY2" fmla="*/ 2820414 h 5505713"/>
              <a:gd name="connsiteX3" fmla="*/ 3972247 w 5692809"/>
              <a:gd name="connsiteY3" fmla="*/ 5497984 h 5505713"/>
              <a:gd name="connsiteX4" fmla="*/ 41378 w 5692809"/>
              <a:gd name="connsiteY4" fmla="*/ 1919212 h 5505713"/>
              <a:gd name="connsiteX0" fmla="*/ 15245 w 5666676"/>
              <a:gd name="connsiteY0" fmla="*/ 1868622 h 5274374"/>
              <a:gd name="connsiteX1" fmla="*/ 5217867 w 5666676"/>
              <a:gd name="connsiteY1" fmla="*/ 13546 h 5274374"/>
              <a:gd name="connsiteX2" fmla="*/ 4919828 w 5666676"/>
              <a:gd name="connsiteY2" fmla="*/ 2769824 h 5274374"/>
              <a:gd name="connsiteX3" fmla="*/ 3669048 w 5666676"/>
              <a:gd name="connsiteY3" fmla="*/ 5265950 h 5274374"/>
              <a:gd name="connsiteX4" fmla="*/ 15245 w 5666676"/>
              <a:gd name="connsiteY4" fmla="*/ 1868622 h 5274374"/>
              <a:gd name="connsiteX0" fmla="*/ 18062 w 5669493"/>
              <a:gd name="connsiteY0" fmla="*/ 1868622 h 5376398"/>
              <a:gd name="connsiteX1" fmla="*/ 5220684 w 5669493"/>
              <a:gd name="connsiteY1" fmla="*/ 13546 h 5376398"/>
              <a:gd name="connsiteX2" fmla="*/ 4922645 w 5669493"/>
              <a:gd name="connsiteY2" fmla="*/ 2769824 h 5376398"/>
              <a:gd name="connsiteX3" fmla="*/ 3671865 w 5669493"/>
              <a:gd name="connsiteY3" fmla="*/ 5265950 h 5376398"/>
              <a:gd name="connsiteX4" fmla="*/ 18062 w 5669493"/>
              <a:gd name="connsiteY4" fmla="*/ 1868622 h 5376398"/>
              <a:gd name="connsiteX0" fmla="*/ 18278 w 5676395"/>
              <a:gd name="connsiteY0" fmla="*/ 2443595 h 5954103"/>
              <a:gd name="connsiteX1" fmla="*/ 5230947 w 5676395"/>
              <a:gd name="connsiteY1" fmla="*/ 9795 h 5954103"/>
              <a:gd name="connsiteX2" fmla="*/ 4922861 w 5676395"/>
              <a:gd name="connsiteY2" fmla="*/ 3344797 h 5954103"/>
              <a:gd name="connsiteX3" fmla="*/ 3672081 w 5676395"/>
              <a:gd name="connsiteY3" fmla="*/ 5840923 h 5954103"/>
              <a:gd name="connsiteX4" fmla="*/ 18278 w 5676395"/>
              <a:gd name="connsiteY4" fmla="*/ 2443595 h 5954103"/>
              <a:gd name="connsiteX0" fmla="*/ 15309 w 5706596"/>
              <a:gd name="connsiteY0" fmla="*/ 2121637 h 5867441"/>
              <a:gd name="connsiteX1" fmla="*/ 5258899 w 5706596"/>
              <a:gd name="connsiteY1" fmla="*/ 21224 h 5867441"/>
              <a:gd name="connsiteX2" fmla="*/ 4950813 w 5706596"/>
              <a:gd name="connsiteY2" fmla="*/ 3356226 h 5867441"/>
              <a:gd name="connsiteX3" fmla="*/ 3700033 w 5706596"/>
              <a:gd name="connsiteY3" fmla="*/ 5852352 h 5867441"/>
              <a:gd name="connsiteX4" fmla="*/ 15309 w 5706596"/>
              <a:gd name="connsiteY4" fmla="*/ 2121637 h 5867441"/>
              <a:gd name="connsiteX0" fmla="*/ 27650 w 5718937"/>
              <a:gd name="connsiteY0" fmla="*/ 2125514 h 5871318"/>
              <a:gd name="connsiteX1" fmla="*/ 5271240 w 5718937"/>
              <a:gd name="connsiteY1" fmla="*/ 25101 h 5871318"/>
              <a:gd name="connsiteX2" fmla="*/ 4963154 w 5718937"/>
              <a:gd name="connsiteY2" fmla="*/ 3360103 h 5871318"/>
              <a:gd name="connsiteX3" fmla="*/ 3712374 w 5718937"/>
              <a:gd name="connsiteY3" fmla="*/ 5856229 h 5871318"/>
              <a:gd name="connsiteX4" fmla="*/ 27650 w 5718937"/>
              <a:gd name="connsiteY4" fmla="*/ 2125514 h 5871318"/>
              <a:gd name="connsiteX0" fmla="*/ 41174 w 5732461"/>
              <a:gd name="connsiteY0" fmla="*/ 2125514 h 5961056"/>
              <a:gd name="connsiteX1" fmla="*/ 5284764 w 5732461"/>
              <a:gd name="connsiteY1" fmla="*/ 25101 h 5961056"/>
              <a:gd name="connsiteX2" fmla="*/ 4976678 w 5732461"/>
              <a:gd name="connsiteY2" fmla="*/ 3360103 h 5961056"/>
              <a:gd name="connsiteX3" fmla="*/ 3725898 w 5732461"/>
              <a:gd name="connsiteY3" fmla="*/ 5856229 h 5961056"/>
              <a:gd name="connsiteX4" fmla="*/ 41174 w 5732461"/>
              <a:gd name="connsiteY4" fmla="*/ 2125514 h 5961056"/>
              <a:gd name="connsiteX0" fmla="*/ 288052 w 5979339"/>
              <a:gd name="connsiteY0" fmla="*/ 2125514 h 5881008"/>
              <a:gd name="connsiteX1" fmla="*/ 5531642 w 5979339"/>
              <a:gd name="connsiteY1" fmla="*/ 25101 h 5881008"/>
              <a:gd name="connsiteX2" fmla="*/ 5223556 w 5979339"/>
              <a:gd name="connsiteY2" fmla="*/ 3360103 h 5881008"/>
              <a:gd name="connsiteX3" fmla="*/ 3972776 w 5979339"/>
              <a:gd name="connsiteY3" fmla="*/ 5856229 h 5881008"/>
              <a:gd name="connsiteX4" fmla="*/ 1033298 w 5979339"/>
              <a:gd name="connsiteY4" fmla="*/ 4492188 h 5881008"/>
              <a:gd name="connsiteX5" fmla="*/ 288052 w 5979339"/>
              <a:gd name="connsiteY5" fmla="*/ 2125514 h 5881008"/>
              <a:gd name="connsiteX0" fmla="*/ 209367 w 5900654"/>
              <a:gd name="connsiteY0" fmla="*/ 2118951 h 5875322"/>
              <a:gd name="connsiteX1" fmla="*/ 5452957 w 5900654"/>
              <a:gd name="connsiteY1" fmla="*/ 18538 h 5875322"/>
              <a:gd name="connsiteX2" fmla="*/ 5144871 w 5900654"/>
              <a:gd name="connsiteY2" fmla="*/ 3353540 h 5875322"/>
              <a:gd name="connsiteX3" fmla="*/ 3894091 w 5900654"/>
              <a:gd name="connsiteY3" fmla="*/ 5849666 h 5875322"/>
              <a:gd name="connsiteX4" fmla="*/ 1316400 w 5900654"/>
              <a:gd name="connsiteY4" fmla="*/ 4500137 h 5875322"/>
              <a:gd name="connsiteX5" fmla="*/ 209367 w 5900654"/>
              <a:gd name="connsiteY5" fmla="*/ 2118951 h 5875322"/>
              <a:gd name="connsiteX0" fmla="*/ 209367 w 5900654"/>
              <a:gd name="connsiteY0" fmla="*/ 2118951 h 5951864"/>
              <a:gd name="connsiteX1" fmla="*/ 5452957 w 5900654"/>
              <a:gd name="connsiteY1" fmla="*/ 18538 h 5951864"/>
              <a:gd name="connsiteX2" fmla="*/ 5144871 w 5900654"/>
              <a:gd name="connsiteY2" fmla="*/ 3353540 h 5951864"/>
              <a:gd name="connsiteX3" fmla="*/ 3894091 w 5900654"/>
              <a:gd name="connsiteY3" fmla="*/ 5849666 h 5951864"/>
              <a:gd name="connsiteX4" fmla="*/ 1316400 w 5900654"/>
              <a:gd name="connsiteY4" fmla="*/ 4500137 h 5951864"/>
              <a:gd name="connsiteX5" fmla="*/ 209367 w 5900654"/>
              <a:gd name="connsiteY5" fmla="*/ 2118951 h 5951864"/>
              <a:gd name="connsiteX0" fmla="*/ 209367 w 5900654"/>
              <a:gd name="connsiteY0" fmla="*/ 2118951 h 5976455"/>
              <a:gd name="connsiteX1" fmla="*/ 5452957 w 5900654"/>
              <a:gd name="connsiteY1" fmla="*/ 18538 h 5976455"/>
              <a:gd name="connsiteX2" fmla="*/ 5144871 w 5900654"/>
              <a:gd name="connsiteY2" fmla="*/ 3353540 h 5976455"/>
              <a:gd name="connsiteX3" fmla="*/ 3894091 w 5900654"/>
              <a:gd name="connsiteY3" fmla="*/ 5849666 h 5976455"/>
              <a:gd name="connsiteX4" fmla="*/ 1316400 w 5900654"/>
              <a:gd name="connsiteY4" fmla="*/ 4500137 h 5976455"/>
              <a:gd name="connsiteX5" fmla="*/ 209367 w 5900654"/>
              <a:gd name="connsiteY5" fmla="*/ 2118951 h 5976455"/>
              <a:gd name="connsiteX0" fmla="*/ 209367 w 5898019"/>
              <a:gd name="connsiteY0" fmla="*/ 2117368 h 5954654"/>
              <a:gd name="connsiteX1" fmla="*/ 5452957 w 5898019"/>
              <a:gd name="connsiteY1" fmla="*/ 16955 h 5954654"/>
              <a:gd name="connsiteX2" fmla="*/ 5138344 w 5898019"/>
              <a:gd name="connsiteY2" fmla="*/ 3292079 h 5954654"/>
              <a:gd name="connsiteX3" fmla="*/ 3894091 w 5898019"/>
              <a:gd name="connsiteY3" fmla="*/ 5848083 h 5954654"/>
              <a:gd name="connsiteX4" fmla="*/ 1316400 w 5898019"/>
              <a:gd name="connsiteY4" fmla="*/ 4498554 h 5954654"/>
              <a:gd name="connsiteX5" fmla="*/ 209367 w 5898019"/>
              <a:gd name="connsiteY5" fmla="*/ 2117368 h 5954654"/>
              <a:gd name="connsiteX0" fmla="*/ 209367 w 5898019"/>
              <a:gd name="connsiteY0" fmla="*/ 2117368 h 5966215"/>
              <a:gd name="connsiteX1" fmla="*/ 5452957 w 5898019"/>
              <a:gd name="connsiteY1" fmla="*/ 16955 h 5966215"/>
              <a:gd name="connsiteX2" fmla="*/ 5138344 w 5898019"/>
              <a:gd name="connsiteY2" fmla="*/ 3292079 h 5966215"/>
              <a:gd name="connsiteX3" fmla="*/ 3894091 w 5898019"/>
              <a:gd name="connsiteY3" fmla="*/ 5848083 h 5966215"/>
              <a:gd name="connsiteX4" fmla="*/ 1316400 w 5898019"/>
              <a:gd name="connsiteY4" fmla="*/ 4498554 h 5966215"/>
              <a:gd name="connsiteX5" fmla="*/ 209367 w 5898019"/>
              <a:gd name="connsiteY5" fmla="*/ 2117368 h 5966215"/>
              <a:gd name="connsiteX0" fmla="*/ 219266 w 6012075"/>
              <a:gd name="connsiteY0" fmla="*/ 1305126 h 5153973"/>
              <a:gd name="connsiteX1" fmla="*/ 5612204 w 6012075"/>
              <a:gd name="connsiteY1" fmla="*/ 28293 h 5153973"/>
              <a:gd name="connsiteX2" fmla="*/ 5148243 w 6012075"/>
              <a:gd name="connsiteY2" fmla="*/ 2479837 h 5153973"/>
              <a:gd name="connsiteX3" fmla="*/ 3903990 w 6012075"/>
              <a:gd name="connsiteY3" fmla="*/ 5035841 h 5153973"/>
              <a:gd name="connsiteX4" fmla="*/ 1326299 w 6012075"/>
              <a:gd name="connsiteY4" fmla="*/ 3686312 h 5153973"/>
              <a:gd name="connsiteX5" fmla="*/ 219266 w 6012075"/>
              <a:gd name="connsiteY5" fmla="*/ 1305126 h 5153973"/>
              <a:gd name="connsiteX0" fmla="*/ 219266 w 6182905"/>
              <a:gd name="connsiteY0" fmla="*/ 1546279 h 5395126"/>
              <a:gd name="connsiteX1" fmla="*/ 5612204 w 6182905"/>
              <a:gd name="connsiteY1" fmla="*/ 269446 h 5395126"/>
              <a:gd name="connsiteX2" fmla="*/ 5148243 w 6182905"/>
              <a:gd name="connsiteY2" fmla="*/ 2720990 h 5395126"/>
              <a:gd name="connsiteX3" fmla="*/ 3903990 w 6182905"/>
              <a:gd name="connsiteY3" fmla="*/ 5276994 h 5395126"/>
              <a:gd name="connsiteX4" fmla="*/ 1326299 w 6182905"/>
              <a:gd name="connsiteY4" fmla="*/ 3927465 h 5395126"/>
              <a:gd name="connsiteX5" fmla="*/ 219266 w 6182905"/>
              <a:gd name="connsiteY5" fmla="*/ 1546279 h 5395126"/>
              <a:gd name="connsiteX0" fmla="*/ 63057 w 6026696"/>
              <a:gd name="connsiteY0" fmla="*/ 1645797 h 5494644"/>
              <a:gd name="connsiteX1" fmla="*/ 5455995 w 6026696"/>
              <a:gd name="connsiteY1" fmla="*/ 368964 h 5494644"/>
              <a:gd name="connsiteX2" fmla="*/ 4992034 w 6026696"/>
              <a:gd name="connsiteY2" fmla="*/ 2820508 h 5494644"/>
              <a:gd name="connsiteX3" fmla="*/ 3747781 w 6026696"/>
              <a:gd name="connsiteY3" fmla="*/ 5376512 h 5494644"/>
              <a:gd name="connsiteX4" fmla="*/ 1170090 w 6026696"/>
              <a:gd name="connsiteY4" fmla="*/ 4026983 h 5494644"/>
              <a:gd name="connsiteX5" fmla="*/ 63057 w 6026696"/>
              <a:gd name="connsiteY5" fmla="*/ 1645797 h 5494644"/>
              <a:gd name="connsiteX0" fmla="*/ 51671 w 6015310"/>
              <a:gd name="connsiteY0" fmla="*/ 1645797 h 5494644"/>
              <a:gd name="connsiteX1" fmla="*/ 5444609 w 6015310"/>
              <a:gd name="connsiteY1" fmla="*/ 368964 h 5494644"/>
              <a:gd name="connsiteX2" fmla="*/ 4980648 w 6015310"/>
              <a:gd name="connsiteY2" fmla="*/ 2820508 h 5494644"/>
              <a:gd name="connsiteX3" fmla="*/ 3736395 w 6015310"/>
              <a:gd name="connsiteY3" fmla="*/ 5376512 h 5494644"/>
              <a:gd name="connsiteX4" fmla="*/ 1158704 w 6015310"/>
              <a:gd name="connsiteY4" fmla="*/ 4026983 h 5494644"/>
              <a:gd name="connsiteX5" fmla="*/ 51671 w 6015310"/>
              <a:gd name="connsiteY5" fmla="*/ 1645797 h 5494644"/>
              <a:gd name="connsiteX0" fmla="*/ 30275 w 5993914"/>
              <a:gd name="connsiteY0" fmla="*/ 1598788 h 5447635"/>
              <a:gd name="connsiteX1" fmla="*/ 5423213 w 5993914"/>
              <a:gd name="connsiteY1" fmla="*/ 321955 h 5447635"/>
              <a:gd name="connsiteX2" fmla="*/ 4959252 w 5993914"/>
              <a:gd name="connsiteY2" fmla="*/ 2773499 h 5447635"/>
              <a:gd name="connsiteX3" fmla="*/ 3714999 w 5993914"/>
              <a:gd name="connsiteY3" fmla="*/ 5329503 h 5447635"/>
              <a:gd name="connsiteX4" fmla="*/ 1137308 w 5993914"/>
              <a:gd name="connsiteY4" fmla="*/ 3979974 h 5447635"/>
              <a:gd name="connsiteX5" fmla="*/ 30275 w 5993914"/>
              <a:gd name="connsiteY5" fmla="*/ 1598788 h 5447635"/>
              <a:gd name="connsiteX0" fmla="*/ 30275 w 6056638"/>
              <a:gd name="connsiteY0" fmla="*/ 1695732 h 5544579"/>
              <a:gd name="connsiteX1" fmla="*/ 5423213 w 6056638"/>
              <a:gd name="connsiteY1" fmla="*/ 418899 h 5544579"/>
              <a:gd name="connsiteX2" fmla="*/ 4959252 w 6056638"/>
              <a:gd name="connsiteY2" fmla="*/ 2870443 h 5544579"/>
              <a:gd name="connsiteX3" fmla="*/ 3714999 w 6056638"/>
              <a:gd name="connsiteY3" fmla="*/ 5426447 h 5544579"/>
              <a:gd name="connsiteX4" fmla="*/ 1137308 w 6056638"/>
              <a:gd name="connsiteY4" fmla="*/ 4076918 h 5544579"/>
              <a:gd name="connsiteX5" fmla="*/ 30275 w 6056638"/>
              <a:gd name="connsiteY5" fmla="*/ 1695732 h 5544579"/>
              <a:gd name="connsiteX0" fmla="*/ 30275 w 5845220"/>
              <a:gd name="connsiteY0" fmla="*/ 1687536 h 5536383"/>
              <a:gd name="connsiteX1" fmla="*/ 5423213 w 5845220"/>
              <a:gd name="connsiteY1" fmla="*/ 410703 h 5536383"/>
              <a:gd name="connsiteX2" fmla="*/ 4959252 w 5845220"/>
              <a:gd name="connsiteY2" fmla="*/ 2862247 h 5536383"/>
              <a:gd name="connsiteX3" fmla="*/ 3714999 w 5845220"/>
              <a:gd name="connsiteY3" fmla="*/ 5418251 h 5536383"/>
              <a:gd name="connsiteX4" fmla="*/ 1137308 w 5845220"/>
              <a:gd name="connsiteY4" fmla="*/ 4068722 h 5536383"/>
              <a:gd name="connsiteX5" fmla="*/ 30275 w 5845220"/>
              <a:gd name="connsiteY5" fmla="*/ 1687536 h 5536383"/>
              <a:gd name="connsiteX0" fmla="*/ 30275 w 5989113"/>
              <a:gd name="connsiteY0" fmla="*/ 1609443 h 5458290"/>
              <a:gd name="connsiteX1" fmla="*/ 5423213 w 5989113"/>
              <a:gd name="connsiteY1" fmla="*/ 332610 h 5458290"/>
              <a:gd name="connsiteX2" fmla="*/ 4959252 w 5989113"/>
              <a:gd name="connsiteY2" fmla="*/ 2784154 h 5458290"/>
              <a:gd name="connsiteX3" fmla="*/ 3714999 w 5989113"/>
              <a:gd name="connsiteY3" fmla="*/ 5340158 h 5458290"/>
              <a:gd name="connsiteX4" fmla="*/ 1137308 w 5989113"/>
              <a:gd name="connsiteY4" fmla="*/ 3990629 h 5458290"/>
              <a:gd name="connsiteX5" fmla="*/ 30275 w 5989113"/>
              <a:gd name="connsiteY5" fmla="*/ 1609443 h 5458290"/>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483881"/>
              <a:gd name="connsiteX1" fmla="*/ 5400475 w 5966375"/>
              <a:gd name="connsiteY1" fmla="*/ 358201 h 5483881"/>
              <a:gd name="connsiteX2" fmla="*/ 4936514 w 5966375"/>
              <a:gd name="connsiteY2" fmla="*/ 2809745 h 5483881"/>
              <a:gd name="connsiteX3" fmla="*/ 3692261 w 5966375"/>
              <a:gd name="connsiteY3" fmla="*/ 5365749 h 5483881"/>
              <a:gd name="connsiteX4" fmla="*/ 1114570 w 5966375"/>
              <a:gd name="connsiteY4" fmla="*/ 4016220 h 5483881"/>
              <a:gd name="connsiteX5" fmla="*/ 7537 w 5966375"/>
              <a:gd name="connsiteY5" fmla="*/ 1635034 h 5483881"/>
              <a:gd name="connsiteX0" fmla="*/ 7537 w 5966375"/>
              <a:gd name="connsiteY0" fmla="*/ 1635034 h 5538110"/>
              <a:gd name="connsiteX1" fmla="*/ 5400475 w 5966375"/>
              <a:gd name="connsiteY1" fmla="*/ 358201 h 5538110"/>
              <a:gd name="connsiteX2" fmla="*/ 4936514 w 5966375"/>
              <a:gd name="connsiteY2" fmla="*/ 2809745 h 5538110"/>
              <a:gd name="connsiteX3" fmla="*/ 3692261 w 5966375"/>
              <a:gd name="connsiteY3" fmla="*/ 5365749 h 5538110"/>
              <a:gd name="connsiteX4" fmla="*/ 1114570 w 5966375"/>
              <a:gd name="connsiteY4" fmla="*/ 4016220 h 5538110"/>
              <a:gd name="connsiteX5" fmla="*/ 7537 w 5966375"/>
              <a:gd name="connsiteY5" fmla="*/ 1635034 h 55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6375" h="5538110">
                <a:moveTo>
                  <a:pt x="7537" y="1635034"/>
                </a:moveTo>
                <a:cubicBezTo>
                  <a:pt x="102680" y="438436"/>
                  <a:pt x="4205096" y="-559458"/>
                  <a:pt x="5400475" y="358201"/>
                </a:cubicBezTo>
                <a:cubicBezTo>
                  <a:pt x="6595854" y="1275860"/>
                  <a:pt x="5631949" y="1651857"/>
                  <a:pt x="4936514" y="2809745"/>
                </a:cubicBezTo>
                <a:cubicBezTo>
                  <a:pt x="4540505" y="3568141"/>
                  <a:pt x="4632519" y="5015021"/>
                  <a:pt x="3692261" y="5365749"/>
                </a:cubicBezTo>
                <a:cubicBezTo>
                  <a:pt x="2752003" y="5716477"/>
                  <a:pt x="1744433" y="5652110"/>
                  <a:pt x="1114570" y="4016220"/>
                </a:cubicBezTo>
                <a:cubicBezTo>
                  <a:pt x="742634" y="3131618"/>
                  <a:pt x="-87606" y="2831632"/>
                  <a:pt x="7537" y="1635034"/>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 name="TextBox 2">
            <a:extLst>
              <a:ext uri="{FF2B5EF4-FFF2-40B4-BE49-F238E27FC236}">
                <a16:creationId xmlns:a16="http://schemas.microsoft.com/office/drawing/2014/main" id="{0D3AF65E-07E7-49F5-8B12-45F127F854E3}"/>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Exo 2 Extra Bold" panose="00000900000000000000" pitchFamily="50" charset="0"/>
              </a:rPr>
              <a:t>About Our Company</a:t>
            </a:r>
            <a:endParaRPr lang="en-US" sz="6000" b="0">
              <a:latin typeface="Exo 2 Extra Bold" panose="00000900000000000000" pitchFamily="50"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31A3954-1229-4700-967E-18F88D744A98}"/>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2" name="Picture Placeholder 1">
            <a:extLst>
              <a:ext uri="{FF2B5EF4-FFF2-40B4-BE49-F238E27FC236}">
                <a16:creationId xmlns:a16="http://schemas.microsoft.com/office/drawing/2014/main" id="{1904E1F2-9C71-CCEC-114E-C57E94E51A44}"/>
              </a:ext>
            </a:extLst>
          </p:cNvPr>
          <p:cNvSpPr>
            <a:spLocks noGrp="1"/>
          </p:cNvSpPr>
          <p:nvPr>
            <p:ph type="pic" sz="quarter" idx="10"/>
          </p:nvPr>
        </p:nvSpPr>
        <p:spPr/>
      </p:sp>
    </p:spTree>
    <p:extLst>
      <p:ext uri="{BB962C8B-B14F-4D97-AF65-F5344CB8AC3E}">
        <p14:creationId xmlns:p14="http://schemas.microsoft.com/office/powerpoint/2010/main" val="3755273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3CA4888-42CF-460C-8FC2-96C6CE29EFE5}"/>
              </a:ext>
            </a:extLst>
          </p:cNvPr>
          <p:cNvSpPr/>
          <p:nvPr/>
        </p:nvSpPr>
        <p:spPr>
          <a:xfrm>
            <a:off x="2808514" y="4149294"/>
            <a:ext cx="12670972"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A56148CC-CC69-4A75-BC14-3D91DBC785DB}"/>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4" name="Group 3">
            <a:extLst>
              <a:ext uri="{FF2B5EF4-FFF2-40B4-BE49-F238E27FC236}">
                <a16:creationId xmlns:a16="http://schemas.microsoft.com/office/drawing/2014/main" id="{AB84CF35-0961-4F02-BC94-62420F16E7C6}"/>
              </a:ext>
            </a:extLst>
          </p:cNvPr>
          <p:cNvGrpSpPr/>
          <p:nvPr/>
        </p:nvGrpSpPr>
        <p:grpSpPr>
          <a:xfrm>
            <a:off x="8564880" y="2424352"/>
            <a:ext cx="1158240" cy="1119448"/>
            <a:chOff x="8564880" y="2424352"/>
            <a:chExt cx="1158240" cy="1119448"/>
          </a:xfrm>
        </p:grpSpPr>
        <p:sp>
          <p:nvSpPr>
            <p:cNvPr id="7" name="Freeform: Shape 7">
              <a:extLst>
                <a:ext uri="{FF2B5EF4-FFF2-40B4-BE49-F238E27FC236}">
                  <a16:creationId xmlns:a16="http://schemas.microsoft.com/office/drawing/2014/main" id="{F5B0511F-2795-4AC8-A4FE-B97654A6E5FF}"/>
                </a:ext>
              </a:extLst>
            </p:cNvPr>
            <p:cNvSpPr/>
            <p:nvPr/>
          </p:nvSpPr>
          <p:spPr>
            <a:xfrm>
              <a:off x="8564880" y="2424352"/>
              <a:ext cx="1158240" cy="1119448"/>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6" name="left-quote_56937">
              <a:extLst>
                <a:ext uri="{FF2B5EF4-FFF2-40B4-BE49-F238E27FC236}">
                  <a16:creationId xmlns:a16="http://schemas.microsoft.com/office/drawing/2014/main" id="{F31FA06B-12EE-4C55-B4A1-CE20CF4ECFC2}"/>
                </a:ext>
              </a:extLst>
            </p:cNvPr>
            <p:cNvSpPr>
              <a:spLocks noChangeAspect="1"/>
            </p:cNvSpPr>
            <p:nvPr/>
          </p:nvSpPr>
          <p:spPr bwMode="auto">
            <a:xfrm>
              <a:off x="8875268" y="2666156"/>
              <a:ext cx="537466" cy="473282"/>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951385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par>
                                <p:cTn id="14" presetID="2" presetClass="entr" presetSubtype="4" decel="10000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ppt_x"/>
                                          </p:val>
                                        </p:tav>
                                        <p:tav tm="100000">
                                          <p:val>
                                            <p:strVal val="#ppt_x"/>
                                          </p:val>
                                        </p:tav>
                                      </p:tavLst>
                                    </p:anim>
                                    <p:anim calcmode="lin" valueType="num">
                                      <p:cBhvr additive="base">
                                        <p:cTn id="17"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60D68865-4FEB-660A-E8B5-CC2EE8B31A4C}"/>
              </a:ext>
            </a:extLst>
          </p:cNvPr>
          <p:cNvSpPr>
            <a:spLocks noGrp="1"/>
          </p:cNvSpPr>
          <p:nvPr>
            <p:ph type="pic" sz="quarter" idx="10"/>
          </p:nvPr>
        </p:nvSpPr>
        <p:spPr/>
      </p:sp>
      <p:sp>
        <p:nvSpPr>
          <p:cNvPr id="4" name="Google Shape;204;p13">
            <a:extLst>
              <a:ext uri="{FF2B5EF4-FFF2-40B4-BE49-F238E27FC236}">
                <a16:creationId xmlns:a16="http://schemas.microsoft.com/office/drawing/2014/main" id="{BFBE9841-DC60-47B9-BE9D-564F882BC61E}"/>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Exo 2 Extra Bold" panose="00000900000000000000" pitchFamily="50" charset="0"/>
              </a:rPr>
              <a:t>Overviews</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FC688F4-8470-4DE2-B03A-922767F72BDB}"/>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6" name="TextBox 5">
            <a:extLst>
              <a:ext uri="{FF2B5EF4-FFF2-40B4-BE49-F238E27FC236}">
                <a16:creationId xmlns:a16="http://schemas.microsoft.com/office/drawing/2014/main" id="{59891B04-8D4F-44B8-9621-37E97911A003}"/>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9" name="TextBox 8">
            <a:extLst>
              <a:ext uri="{FF2B5EF4-FFF2-40B4-BE49-F238E27FC236}">
                <a16:creationId xmlns:a16="http://schemas.microsoft.com/office/drawing/2014/main" id="{A5BB7CD8-D9F7-9F73-AA3F-E35210C8077C}"/>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1" name="Freeform: Shape 10">
            <a:extLst>
              <a:ext uri="{FF2B5EF4-FFF2-40B4-BE49-F238E27FC236}">
                <a16:creationId xmlns:a16="http://schemas.microsoft.com/office/drawing/2014/main" id="{C98FAB17-F60C-5E61-3F12-2F5B3AC7EC52}"/>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374373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 calcmode="lin" valueType="num">
                                      <p:cBhvr additive="base">
                                        <p:cTn id="16"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6">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6">
                                            <p:txEl>
                                              <p:pRg st="1" end="1"/>
                                            </p:txEl>
                                          </p:spTgt>
                                        </p:tgtEl>
                                        <p:attrNameLst>
                                          <p:attrName>style.visibility</p:attrName>
                                        </p:attrNameLst>
                                      </p:cBhvr>
                                      <p:to>
                                        <p:strVal val="visible"/>
                                      </p:to>
                                    </p:set>
                                    <p:anim calcmode="lin" valueType="num">
                                      <p:cBhvr additive="base">
                                        <p:cTn id="20"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6">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5F2D4EDD-60BE-BB01-0D7A-6C8C14034720}"/>
              </a:ext>
            </a:extLst>
          </p:cNvPr>
          <p:cNvSpPr>
            <a:spLocks noGrp="1"/>
          </p:cNvSpPr>
          <p:nvPr>
            <p:ph type="pic" sz="quarter" idx="10"/>
          </p:nvPr>
        </p:nvSpPr>
        <p:spPr/>
      </p:sp>
      <p:sp>
        <p:nvSpPr>
          <p:cNvPr id="3" name="Freeform: Shape 7">
            <a:extLst>
              <a:ext uri="{FF2B5EF4-FFF2-40B4-BE49-F238E27FC236}">
                <a16:creationId xmlns:a16="http://schemas.microsoft.com/office/drawing/2014/main" id="{63A3579E-9A4E-45EC-B1E6-00F619C0F11D}"/>
              </a:ext>
            </a:extLst>
          </p:cNvPr>
          <p:cNvSpPr/>
          <p:nvPr/>
        </p:nvSpPr>
        <p:spPr>
          <a:xfrm>
            <a:off x="5251938" y="1475574"/>
            <a:ext cx="7784124" cy="7523420"/>
          </a:xfrm>
          <a:custGeom>
            <a:avLst/>
            <a:gdLst>
              <a:gd name="connsiteX0" fmla="*/ 0 w 5696607"/>
              <a:gd name="connsiteY0" fmla="*/ 2380593 h 4761186"/>
              <a:gd name="connsiteX1" fmla="*/ 2848304 w 5696607"/>
              <a:gd name="connsiteY1" fmla="*/ 0 h 4761186"/>
              <a:gd name="connsiteX2" fmla="*/ 5696608 w 5696607"/>
              <a:gd name="connsiteY2" fmla="*/ 2380593 h 4761186"/>
              <a:gd name="connsiteX3" fmla="*/ 2848304 w 5696607"/>
              <a:gd name="connsiteY3" fmla="*/ 4761186 h 4761186"/>
              <a:gd name="connsiteX4" fmla="*/ 0 w 5696607"/>
              <a:gd name="connsiteY4" fmla="*/ 2380593 h 4761186"/>
              <a:gd name="connsiteX0" fmla="*/ 5812 w 5702420"/>
              <a:gd name="connsiteY0" fmla="*/ 2380593 h 5507420"/>
              <a:gd name="connsiteX1" fmla="*/ 2854116 w 5702420"/>
              <a:gd name="connsiteY1" fmla="*/ 0 h 5507420"/>
              <a:gd name="connsiteX2" fmla="*/ 5702420 w 5702420"/>
              <a:gd name="connsiteY2" fmla="*/ 2380593 h 5507420"/>
              <a:gd name="connsiteX3" fmla="*/ 3495247 w 5702420"/>
              <a:gd name="connsiteY3" fmla="*/ 5507420 h 5507420"/>
              <a:gd name="connsiteX4" fmla="*/ 5812 w 5702420"/>
              <a:gd name="connsiteY4" fmla="*/ 2380593 h 5507420"/>
              <a:gd name="connsiteX0" fmla="*/ 6034 w 5702642"/>
              <a:gd name="connsiteY0" fmla="*/ 1361090 h 4487917"/>
              <a:gd name="connsiteX1" fmla="*/ 2843828 w 5702642"/>
              <a:gd name="connsiteY1" fmla="*/ 0 h 4487917"/>
              <a:gd name="connsiteX2" fmla="*/ 5702642 w 5702642"/>
              <a:gd name="connsiteY2" fmla="*/ 1361090 h 4487917"/>
              <a:gd name="connsiteX3" fmla="*/ 3495469 w 5702642"/>
              <a:gd name="connsiteY3" fmla="*/ 4487917 h 4487917"/>
              <a:gd name="connsiteX4" fmla="*/ 6034 w 5702642"/>
              <a:gd name="connsiteY4" fmla="*/ 1361090 h 4487917"/>
              <a:gd name="connsiteX0" fmla="*/ 964 w 5697572"/>
              <a:gd name="connsiteY0" fmla="*/ 2527738 h 5654565"/>
              <a:gd name="connsiteX1" fmla="*/ 3795200 w 5697572"/>
              <a:gd name="connsiteY1" fmla="*/ 0 h 5654565"/>
              <a:gd name="connsiteX2" fmla="*/ 5697572 w 5697572"/>
              <a:gd name="connsiteY2" fmla="*/ 2527738 h 5654565"/>
              <a:gd name="connsiteX3" fmla="*/ 3490399 w 5697572"/>
              <a:gd name="connsiteY3" fmla="*/ 5654565 h 5654565"/>
              <a:gd name="connsiteX4" fmla="*/ 964 w 5697572"/>
              <a:gd name="connsiteY4" fmla="*/ 2527738 h 5654565"/>
              <a:gd name="connsiteX0" fmla="*/ 6478 w 5709861"/>
              <a:gd name="connsiteY0" fmla="*/ 2527738 h 5654565"/>
              <a:gd name="connsiteX1" fmla="*/ 4315721 w 5709861"/>
              <a:gd name="connsiteY1" fmla="*/ 0 h 5654565"/>
              <a:gd name="connsiteX2" fmla="*/ 5703086 w 5709861"/>
              <a:gd name="connsiteY2" fmla="*/ 2527738 h 5654565"/>
              <a:gd name="connsiteX3" fmla="*/ 3495913 w 5709861"/>
              <a:gd name="connsiteY3" fmla="*/ 5654565 h 5654565"/>
              <a:gd name="connsiteX4" fmla="*/ 6478 w 5709861"/>
              <a:gd name="connsiteY4" fmla="*/ 2527738 h 5654565"/>
              <a:gd name="connsiteX0" fmla="*/ 5175 w 5617700"/>
              <a:gd name="connsiteY0" fmla="*/ 2079147 h 5660105"/>
              <a:gd name="connsiteX1" fmla="*/ 4230335 w 5617700"/>
              <a:gd name="connsiteY1" fmla="*/ 3354 h 5660105"/>
              <a:gd name="connsiteX2" fmla="*/ 5617700 w 5617700"/>
              <a:gd name="connsiteY2" fmla="*/ 2531092 h 5660105"/>
              <a:gd name="connsiteX3" fmla="*/ 3410527 w 5617700"/>
              <a:gd name="connsiteY3" fmla="*/ 5657919 h 5660105"/>
              <a:gd name="connsiteX4" fmla="*/ 5175 w 5617700"/>
              <a:gd name="connsiteY4" fmla="*/ 2079147 h 5660105"/>
              <a:gd name="connsiteX0" fmla="*/ 4772 w 4440592"/>
              <a:gd name="connsiteY0" fmla="*/ 2198080 h 5804629"/>
              <a:gd name="connsiteX1" fmla="*/ 4229932 w 4440592"/>
              <a:gd name="connsiteY1" fmla="*/ 122287 h 5804629"/>
              <a:gd name="connsiteX2" fmla="*/ 3410124 w 4440592"/>
              <a:gd name="connsiteY2" fmla="*/ 5776852 h 5804629"/>
              <a:gd name="connsiteX3" fmla="*/ 4772 w 4440592"/>
              <a:gd name="connsiteY3" fmla="*/ 2198080 h 5804629"/>
              <a:gd name="connsiteX0" fmla="*/ 546 w 4607976"/>
              <a:gd name="connsiteY0" fmla="*/ 2198080 h 5804629"/>
              <a:gd name="connsiteX1" fmla="*/ 4225706 w 4607976"/>
              <a:gd name="connsiteY1" fmla="*/ 122287 h 5804629"/>
              <a:gd name="connsiteX2" fmla="*/ 3931415 w 4607976"/>
              <a:gd name="connsiteY2" fmla="*/ 5776852 h 5804629"/>
              <a:gd name="connsiteX3" fmla="*/ 546 w 4607976"/>
              <a:gd name="connsiteY3" fmla="*/ 2198080 h 5804629"/>
              <a:gd name="connsiteX0" fmla="*/ 905 w 5105587"/>
              <a:gd name="connsiteY0" fmla="*/ 2198080 h 5866158"/>
              <a:gd name="connsiteX1" fmla="*/ 4226065 w 5105587"/>
              <a:gd name="connsiteY1" fmla="*/ 122287 h 5866158"/>
              <a:gd name="connsiteX2" fmla="*/ 3931774 w 5105587"/>
              <a:gd name="connsiteY2" fmla="*/ 5776852 h 5866158"/>
              <a:gd name="connsiteX3" fmla="*/ 905 w 5105587"/>
              <a:gd name="connsiteY3" fmla="*/ 2198080 h 5866158"/>
              <a:gd name="connsiteX0" fmla="*/ 21232 w 5125914"/>
              <a:gd name="connsiteY0" fmla="*/ 2219402 h 5896306"/>
              <a:gd name="connsiteX1" fmla="*/ 4246392 w 5125914"/>
              <a:gd name="connsiteY1" fmla="*/ 143609 h 5896306"/>
              <a:gd name="connsiteX2" fmla="*/ 3952101 w 5125914"/>
              <a:gd name="connsiteY2" fmla="*/ 5798174 h 5896306"/>
              <a:gd name="connsiteX3" fmla="*/ 21232 w 5125914"/>
              <a:gd name="connsiteY3" fmla="*/ 2219402 h 5896306"/>
              <a:gd name="connsiteX0" fmla="*/ 9834 w 5416184"/>
              <a:gd name="connsiteY0" fmla="*/ 1988383 h 5589527"/>
              <a:gd name="connsiteX1" fmla="*/ 5212456 w 5416184"/>
              <a:gd name="connsiteY1" fmla="*/ 133307 h 5589527"/>
              <a:gd name="connsiteX2" fmla="*/ 3940703 w 5416184"/>
              <a:gd name="connsiteY2" fmla="*/ 5567155 h 5589527"/>
              <a:gd name="connsiteX3" fmla="*/ 9834 w 5416184"/>
              <a:gd name="connsiteY3" fmla="*/ 1988383 h 5589527"/>
              <a:gd name="connsiteX0" fmla="*/ 9834 w 5850256"/>
              <a:gd name="connsiteY0" fmla="*/ 2111843 h 5712987"/>
              <a:gd name="connsiteX1" fmla="*/ 5212456 w 5850256"/>
              <a:gd name="connsiteY1" fmla="*/ 256767 h 5712987"/>
              <a:gd name="connsiteX2" fmla="*/ 3940703 w 5850256"/>
              <a:gd name="connsiteY2" fmla="*/ 5690615 h 5712987"/>
              <a:gd name="connsiteX3" fmla="*/ 9834 w 5850256"/>
              <a:gd name="connsiteY3" fmla="*/ 2111843 h 5712987"/>
              <a:gd name="connsiteX0" fmla="*/ 110893 w 5951315"/>
              <a:gd name="connsiteY0" fmla="*/ 2150624 h 5754770"/>
              <a:gd name="connsiteX1" fmla="*/ 5313515 w 5951315"/>
              <a:gd name="connsiteY1" fmla="*/ 295548 h 5754770"/>
              <a:gd name="connsiteX2" fmla="*/ 4041762 w 5951315"/>
              <a:gd name="connsiteY2" fmla="*/ 5729396 h 5754770"/>
              <a:gd name="connsiteX3" fmla="*/ 110893 w 5951315"/>
              <a:gd name="connsiteY3" fmla="*/ 2150624 h 5754770"/>
              <a:gd name="connsiteX0" fmla="*/ 120401 w 6024913"/>
              <a:gd name="connsiteY0" fmla="*/ 2150624 h 5836443"/>
              <a:gd name="connsiteX1" fmla="*/ 5323023 w 6024913"/>
              <a:gd name="connsiteY1" fmla="*/ 295548 h 5836443"/>
              <a:gd name="connsiteX2" fmla="*/ 4051270 w 6024913"/>
              <a:gd name="connsiteY2" fmla="*/ 5729396 h 5836443"/>
              <a:gd name="connsiteX3" fmla="*/ 120401 w 6024913"/>
              <a:gd name="connsiteY3" fmla="*/ 2150624 h 5836443"/>
              <a:gd name="connsiteX0" fmla="*/ 120401 w 5851712"/>
              <a:gd name="connsiteY0" fmla="*/ 2150624 h 5836443"/>
              <a:gd name="connsiteX1" fmla="*/ 5323023 w 5851712"/>
              <a:gd name="connsiteY1" fmla="*/ 295548 h 5836443"/>
              <a:gd name="connsiteX2" fmla="*/ 5533229 w 5851712"/>
              <a:gd name="connsiteY2" fmla="*/ 3774471 h 5836443"/>
              <a:gd name="connsiteX3" fmla="*/ 4051270 w 5851712"/>
              <a:gd name="connsiteY3" fmla="*/ 5729396 h 5836443"/>
              <a:gd name="connsiteX4" fmla="*/ 120401 w 5851712"/>
              <a:gd name="connsiteY4" fmla="*/ 2150624 h 5836443"/>
              <a:gd name="connsiteX0" fmla="*/ 110894 w 5750457"/>
              <a:gd name="connsiteY0" fmla="*/ 1896741 h 5500836"/>
              <a:gd name="connsiteX1" fmla="*/ 5313516 w 5750457"/>
              <a:gd name="connsiteY1" fmla="*/ 41665 h 5500836"/>
              <a:gd name="connsiteX2" fmla="*/ 5313515 w 5750457"/>
              <a:gd name="connsiteY2" fmla="*/ 3320891 h 5500836"/>
              <a:gd name="connsiteX3" fmla="*/ 4041763 w 5750457"/>
              <a:gd name="connsiteY3" fmla="*/ 5475513 h 5500836"/>
              <a:gd name="connsiteX4" fmla="*/ 110894 w 5750457"/>
              <a:gd name="connsiteY4" fmla="*/ 1896741 h 5500836"/>
              <a:gd name="connsiteX0" fmla="*/ 110894 w 5904948"/>
              <a:gd name="connsiteY0" fmla="*/ 1896741 h 5500836"/>
              <a:gd name="connsiteX1" fmla="*/ 5313516 w 5904948"/>
              <a:gd name="connsiteY1" fmla="*/ 41665 h 5500836"/>
              <a:gd name="connsiteX2" fmla="*/ 5313515 w 5904948"/>
              <a:gd name="connsiteY2" fmla="*/ 3320891 h 5500836"/>
              <a:gd name="connsiteX3" fmla="*/ 4041763 w 5904948"/>
              <a:gd name="connsiteY3" fmla="*/ 5475513 h 5500836"/>
              <a:gd name="connsiteX4" fmla="*/ 110894 w 5904948"/>
              <a:gd name="connsiteY4" fmla="*/ 1896741 h 5500836"/>
              <a:gd name="connsiteX0" fmla="*/ 110894 w 5904948"/>
              <a:gd name="connsiteY0" fmla="*/ 1896741 h 5498594"/>
              <a:gd name="connsiteX1" fmla="*/ 5313516 w 5904948"/>
              <a:gd name="connsiteY1" fmla="*/ 41665 h 5498594"/>
              <a:gd name="connsiteX2" fmla="*/ 5313515 w 5904948"/>
              <a:gd name="connsiteY2" fmla="*/ 3320891 h 5498594"/>
              <a:gd name="connsiteX3" fmla="*/ 4041763 w 5904948"/>
              <a:gd name="connsiteY3" fmla="*/ 5475513 h 5498594"/>
              <a:gd name="connsiteX4" fmla="*/ 110894 w 5904948"/>
              <a:gd name="connsiteY4" fmla="*/ 1896741 h 5498594"/>
              <a:gd name="connsiteX0" fmla="*/ 120108 w 5914162"/>
              <a:gd name="connsiteY0" fmla="*/ 1896741 h 5530327"/>
              <a:gd name="connsiteX1" fmla="*/ 5322730 w 5914162"/>
              <a:gd name="connsiteY1" fmla="*/ 41665 h 5530327"/>
              <a:gd name="connsiteX2" fmla="*/ 5322729 w 5914162"/>
              <a:gd name="connsiteY2" fmla="*/ 3320891 h 5530327"/>
              <a:gd name="connsiteX3" fmla="*/ 4050977 w 5914162"/>
              <a:gd name="connsiteY3" fmla="*/ 5475513 h 5530327"/>
              <a:gd name="connsiteX4" fmla="*/ 120108 w 5914162"/>
              <a:gd name="connsiteY4" fmla="*/ 1896741 h 5530327"/>
              <a:gd name="connsiteX0" fmla="*/ 46036 w 5840090"/>
              <a:gd name="connsiteY0" fmla="*/ 1955343 h 5605588"/>
              <a:gd name="connsiteX1" fmla="*/ 5248658 w 5840090"/>
              <a:gd name="connsiteY1" fmla="*/ 100267 h 5605588"/>
              <a:gd name="connsiteX2" fmla="*/ 5248657 w 5840090"/>
              <a:gd name="connsiteY2" fmla="*/ 3379493 h 5605588"/>
              <a:gd name="connsiteX3" fmla="*/ 3976905 w 5840090"/>
              <a:gd name="connsiteY3" fmla="*/ 5534115 h 5605588"/>
              <a:gd name="connsiteX4" fmla="*/ 46036 w 5840090"/>
              <a:gd name="connsiteY4" fmla="*/ 1955343 h 5605588"/>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85177"/>
              <a:gd name="connsiteY0" fmla="*/ 2131219 h 5781464"/>
              <a:gd name="connsiteX1" fmla="*/ 5248658 w 5985177"/>
              <a:gd name="connsiteY1" fmla="*/ 276143 h 5781464"/>
              <a:gd name="connsiteX2" fmla="*/ 5248657 w 5985177"/>
              <a:gd name="connsiteY2" fmla="*/ 3555369 h 5781464"/>
              <a:gd name="connsiteX3" fmla="*/ 3976905 w 5985177"/>
              <a:gd name="connsiteY3" fmla="*/ 5709991 h 5781464"/>
              <a:gd name="connsiteX4" fmla="*/ 46036 w 5985177"/>
              <a:gd name="connsiteY4" fmla="*/ 2131219 h 5781464"/>
              <a:gd name="connsiteX0" fmla="*/ 46036 w 5975096"/>
              <a:gd name="connsiteY0" fmla="*/ 2131219 h 5781464"/>
              <a:gd name="connsiteX1" fmla="*/ 5248658 w 5975096"/>
              <a:gd name="connsiteY1" fmla="*/ 276143 h 5781464"/>
              <a:gd name="connsiteX2" fmla="*/ 5248657 w 5975096"/>
              <a:gd name="connsiteY2" fmla="*/ 3555369 h 5781464"/>
              <a:gd name="connsiteX3" fmla="*/ 3976905 w 5975096"/>
              <a:gd name="connsiteY3" fmla="*/ 5709991 h 5781464"/>
              <a:gd name="connsiteX4" fmla="*/ 46036 w 5975096"/>
              <a:gd name="connsiteY4" fmla="*/ 2131219 h 5781464"/>
              <a:gd name="connsiteX0" fmla="*/ 46036 w 5981803"/>
              <a:gd name="connsiteY0" fmla="*/ 2131219 h 5781464"/>
              <a:gd name="connsiteX1" fmla="*/ 5248658 w 5981803"/>
              <a:gd name="connsiteY1" fmla="*/ 276143 h 5781464"/>
              <a:gd name="connsiteX2" fmla="*/ 5248657 w 5981803"/>
              <a:gd name="connsiteY2" fmla="*/ 3555369 h 5781464"/>
              <a:gd name="connsiteX3" fmla="*/ 3976905 w 5981803"/>
              <a:gd name="connsiteY3" fmla="*/ 5709991 h 5781464"/>
              <a:gd name="connsiteX4" fmla="*/ 46036 w 5981803"/>
              <a:gd name="connsiteY4" fmla="*/ 2131219 h 5781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1803" h="5781464">
                <a:moveTo>
                  <a:pt x="46036" y="2131219"/>
                </a:moveTo>
                <a:cubicBezTo>
                  <a:pt x="510244" y="69441"/>
                  <a:pt x="4024203" y="-371119"/>
                  <a:pt x="5248658" y="276143"/>
                </a:cubicBezTo>
                <a:cubicBezTo>
                  <a:pt x="6473113" y="923405"/>
                  <a:pt x="5944092" y="2397481"/>
                  <a:pt x="5248657" y="3555369"/>
                </a:cubicBezTo>
                <a:cubicBezTo>
                  <a:pt x="4805470" y="4303356"/>
                  <a:pt x="5201360" y="5232646"/>
                  <a:pt x="3976905" y="5709991"/>
                </a:cubicBezTo>
                <a:cubicBezTo>
                  <a:pt x="2752450" y="6187336"/>
                  <a:pt x="-418172" y="4192997"/>
                  <a:pt x="46036" y="2131219"/>
                </a:cubicBezTo>
                <a:close/>
              </a:path>
            </a:pathLst>
          </a:custGeom>
          <a:gradFill flip="none" rotWithShape="1">
            <a:gsLst>
              <a:gs pos="0">
                <a:schemeClr val="accent1"/>
              </a:gs>
              <a:gs pos="100000">
                <a:schemeClr val="accent6"/>
              </a:gs>
            </a:gsLst>
            <a:lin ang="135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a:extLst>
              <a:ext uri="{FF2B5EF4-FFF2-40B4-BE49-F238E27FC236}">
                <a16:creationId xmlns:a16="http://schemas.microsoft.com/office/drawing/2014/main" id="{6AA89641-576C-4272-82D2-071625858EB5}"/>
              </a:ext>
            </a:extLst>
          </p:cNvPr>
          <p:cNvSpPr txBox="1"/>
          <p:nvPr/>
        </p:nvSpPr>
        <p:spPr>
          <a:xfrm>
            <a:off x="6260123" y="2881343"/>
            <a:ext cx="5767754" cy="4524315"/>
          </a:xfrm>
          <a:prstGeom prst="rect">
            <a:avLst/>
          </a:prstGeom>
          <a:noFill/>
        </p:spPr>
        <p:txBody>
          <a:bodyPr wrap="square" rtlCol="0">
            <a:spAutoFit/>
          </a:bodyPr>
          <a:lstStyle/>
          <a:p>
            <a:pPr algn="ctr"/>
            <a:r>
              <a:rPr lang="en-US" sz="7200">
                <a:solidFill>
                  <a:schemeClr val="bg1"/>
                </a:solidFill>
                <a:latin typeface="Exo 2 Extra Bold" panose="00000900000000000000" pitchFamily="50" charset="0"/>
                <a:cs typeface="Rubik Light" panose="00000400000000000000" pitchFamily="2" charset="-79"/>
              </a:rPr>
              <a:t>A picture is worth a thousand words.</a:t>
            </a:r>
            <a:endParaRPr lang="en-ID" sz="7200" dirty="0">
              <a:solidFill>
                <a:schemeClr val="bg1"/>
              </a:solidFill>
              <a:latin typeface="Exo 2 Extra Bold" panose="00000900000000000000" pitchFamily="50" charset="0"/>
              <a:cs typeface="Rubik Light" panose="00000400000000000000" pitchFamily="2" charset="-79"/>
            </a:endParaRPr>
          </a:p>
        </p:txBody>
      </p:sp>
      <p:sp>
        <p:nvSpPr>
          <p:cNvPr id="6" name="TextBox 5">
            <a:extLst>
              <a:ext uri="{FF2B5EF4-FFF2-40B4-BE49-F238E27FC236}">
                <a16:creationId xmlns:a16="http://schemas.microsoft.com/office/drawing/2014/main" id="{2060BA62-A7AB-C80E-1D9A-A31A84B66FA0}"/>
              </a:ext>
            </a:extLst>
          </p:cNvPr>
          <p:cNvSpPr txBox="1"/>
          <p:nvPr/>
        </p:nvSpPr>
        <p:spPr>
          <a:xfrm>
            <a:off x="15374041"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7" name="TextBox 6">
            <a:extLst>
              <a:ext uri="{FF2B5EF4-FFF2-40B4-BE49-F238E27FC236}">
                <a16:creationId xmlns:a16="http://schemas.microsoft.com/office/drawing/2014/main" id="{2FCA6367-E5D6-0845-CA94-AB208C489972}"/>
              </a:ext>
            </a:extLst>
          </p:cNvPr>
          <p:cNvSpPr txBox="1"/>
          <p:nvPr/>
        </p:nvSpPr>
        <p:spPr>
          <a:xfrm>
            <a:off x="731884"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8" name="TextBox 7">
            <a:extLst>
              <a:ext uri="{FF2B5EF4-FFF2-40B4-BE49-F238E27FC236}">
                <a16:creationId xmlns:a16="http://schemas.microsoft.com/office/drawing/2014/main" id="{48A879CE-A6B5-E85F-16BA-FAC887546C48}"/>
              </a:ext>
            </a:extLst>
          </p:cNvPr>
          <p:cNvSpPr txBox="1"/>
          <p:nvPr/>
        </p:nvSpPr>
        <p:spPr>
          <a:xfrm>
            <a:off x="731884"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10" name="Freeform: Shape 9">
            <a:extLst>
              <a:ext uri="{FF2B5EF4-FFF2-40B4-BE49-F238E27FC236}">
                <a16:creationId xmlns:a16="http://schemas.microsoft.com/office/drawing/2014/main" id="{8DFCD395-8E17-DFC0-4265-9A9FA8916C69}"/>
              </a:ext>
            </a:extLst>
          </p:cNvPr>
          <p:cNvSpPr/>
          <p:nvPr/>
        </p:nvSpPr>
        <p:spPr>
          <a:xfrm>
            <a:off x="16631982" y="779193"/>
            <a:ext cx="828188" cy="210894"/>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126837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theme/theme1.xml><?xml version="1.0" encoding="utf-8"?>
<a:theme xmlns:a="http://schemas.openxmlformats.org/drawingml/2006/main" name="Simplicity theme">
  <a:themeElements>
    <a:clrScheme name="2-gradient 36 bright">
      <a:dk1>
        <a:sysClr val="windowText" lastClr="000000"/>
      </a:dk1>
      <a:lt1>
        <a:sysClr val="window" lastClr="FFFFFF"/>
      </a:lt1>
      <a:dk2>
        <a:srgbClr val="262626"/>
      </a:dk2>
      <a:lt2>
        <a:srgbClr val="EFEFEF"/>
      </a:lt2>
      <a:accent1>
        <a:srgbClr val="EE0979"/>
      </a:accent1>
      <a:accent2>
        <a:srgbClr val="F21F5D"/>
      </a:accent2>
      <a:accent3>
        <a:srgbClr val="F53345"/>
      </a:accent3>
      <a:accent4>
        <a:srgbClr val="F8452E"/>
      </a:accent4>
      <a:accent5>
        <a:srgbClr val="FC5817"/>
      </a:accent5>
      <a:accent6>
        <a:srgbClr val="FF6901"/>
      </a:accent6>
      <a:hlink>
        <a:srgbClr val="EE0979"/>
      </a:hlink>
      <a:folHlink>
        <a:srgbClr val="BFBFBF"/>
      </a:folHlink>
    </a:clrScheme>
    <a:fontScheme name="Custom 31">
      <a:majorFont>
        <a:latin typeface="Exo 2"/>
        <a:ea typeface="Microsoft YaHei UI"/>
        <a:cs typeface=""/>
      </a:majorFont>
      <a:minorFont>
        <a:latin typeface="Exo 2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412248</TotalTime>
  <Words>3253</Words>
  <Application>Microsoft Office PowerPoint</Application>
  <PresentationFormat>Custom</PresentationFormat>
  <Paragraphs>268</Paragraphs>
  <Slides>41</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41</vt:i4>
      </vt:variant>
    </vt:vector>
  </HeadingPairs>
  <TitlesOfParts>
    <vt:vector size="47" baseType="lpstr">
      <vt:lpstr>Microsoft YaHei Light</vt:lpstr>
      <vt:lpstr>Arial</vt:lpstr>
      <vt:lpstr>Exo 2</vt:lpstr>
      <vt:lpstr>Exo 2 Extra Bold</vt:lpstr>
      <vt:lpstr>Exo 2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6005</cp:revision>
  <dcterms:created xsi:type="dcterms:W3CDTF">2015-11-23T02:03:38Z</dcterms:created>
  <dcterms:modified xsi:type="dcterms:W3CDTF">2022-05-16T11:49:27Z</dcterms:modified>
</cp:coreProperties>
</file>